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embeddedFontLst>
    <p:embeddedFont>
      <p:font typeface="Dream-XinCuSongGB"/>
      <p:regular r:id="rId9"/>
    </p:embeddedFont>
    <p:embeddedFont>
      <p:font typeface="OPPOSans B"/>
      <p:regular r:id="rId10"/>
    </p:embeddedFont>
    <p:embeddedFont>
      <p:font typeface="OPPOSans H"/>
      <p:regular r:id="rId11"/>
    </p:embeddedFont>
    <p:embeddedFont>
      <p:font typeface="OPPOSans R"/>
      <p:regular r:id="rId12"/>
    </p:embeddedFont>
    <p:embeddedFont>
      <p:font typeface="Source Han Sans CN Bold"/>
      <p:regular r:id="rId13"/>
    </p:embeddedFont>
    <p:embeddedFont>
      <p:font typeface="Source Han Sans CN Regular"/>
      <p:regular r:id="rId14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96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 l="3613" t="15189" r="3613" b="15189"/>
          <a:stretch>
            <a:fillRect/>
          </a:stretch>
        </p:blipFill>
        <p:spPr>
          <a:xfrm>
            <a:off x="-995979" y="-92935"/>
            <a:ext cx="14183958" cy="7043870"/>
          </a:xfrm>
          <a:custGeom>
            <a:avLst/>
            <a:gdLst>
              <a:gd name="connsiteX0" fmla="*/ 413957 w 14183958"/>
              <a:gd name="connsiteY0" fmla="*/ 0 h 7043870"/>
              <a:gd name="connsiteX1" fmla="*/ 13753411 w 14183958"/>
              <a:gd name="connsiteY1" fmla="*/ 0 h 7043870"/>
              <a:gd name="connsiteX2" fmla="*/ 13753102 w 14183958"/>
              <a:gd name="connsiteY2" fmla="*/ 997 h 7043870"/>
              <a:gd name="connsiteX3" fmla="*/ 13744338 w 14183958"/>
              <a:gd name="connsiteY3" fmla="*/ 87924 h 7043870"/>
              <a:gd name="connsiteX4" fmla="*/ 14175663 w 14183958"/>
              <a:gd name="connsiteY4" fmla="*/ 519249 h 7043870"/>
              <a:gd name="connsiteX5" fmla="*/ 14183958 w 14183958"/>
              <a:gd name="connsiteY5" fmla="*/ 518413 h 7043870"/>
              <a:gd name="connsiteX6" fmla="*/ 14183958 w 14183958"/>
              <a:gd name="connsiteY6" fmla="*/ 6624994 h 7043870"/>
              <a:gd name="connsiteX7" fmla="*/ 14175663 w 14183958"/>
              <a:gd name="connsiteY7" fmla="*/ 6624158 h 7043870"/>
              <a:gd name="connsiteX8" fmla="*/ 13753102 w 14183958"/>
              <a:gd name="connsiteY8" fmla="*/ 6968556 h 7043870"/>
              <a:gd name="connsiteX9" fmla="*/ 13745509 w 14183958"/>
              <a:gd name="connsiteY9" fmla="*/ 7043870 h 7043870"/>
              <a:gd name="connsiteX10" fmla="*/ 10914869 w 14183958"/>
              <a:gd name="connsiteY10" fmla="*/ 7043870 h 7043870"/>
              <a:gd name="connsiteX11" fmla="*/ 10917219 w 14183958"/>
              <a:gd name="connsiteY11" fmla="*/ 6950935 h 7043870"/>
              <a:gd name="connsiteX12" fmla="*/ 7795559 w 14183958"/>
              <a:gd name="connsiteY12" fmla="*/ 3829275 h 7043870"/>
              <a:gd name="connsiteX13" fmla="*/ 762299 w 14183958"/>
              <a:gd name="connsiteY13" fmla="*/ 3829275 h 7043870"/>
              <a:gd name="connsiteX14" fmla="*/ 133176 w 14183958"/>
              <a:gd name="connsiteY14" fmla="*/ 3892696 h 7043870"/>
              <a:gd name="connsiteX15" fmla="*/ 0 w 14183958"/>
              <a:gd name="connsiteY15" fmla="*/ 3926939 h 7043870"/>
              <a:gd name="connsiteX16" fmla="*/ 0 w 14183958"/>
              <a:gd name="connsiteY16" fmla="*/ 518413 h 7043870"/>
              <a:gd name="connsiteX17" fmla="*/ 78633 w 14183958"/>
              <a:gd name="connsiteY17" fmla="*/ 510485 h 7043870"/>
              <a:gd name="connsiteX18" fmla="*/ 423030 w 14183958"/>
              <a:gd name="connsiteY18" fmla="*/ 87924 h 7043870"/>
              <a:gd name="connsiteX19" fmla="*/ 414267 w 14183958"/>
              <a:gd name="connsiteY19" fmla="*/ 997 h 7043870"/>
              <a:gd name="connsiteX20" fmla="*/ 413957 w 14183958"/>
              <a:gd name="connsiteY20" fmla="*/ 0 h 7043870"/>
            </a:gdLst>
            <a:ahLst/>
            <a:cxnLst/>
            <a:rect l="l" t="t" r="r" b="b"/>
            <a:pathLst>
              <a:path w="14183958" h="7043870">
                <a:moveTo>
                  <a:pt x="413957" y="0"/>
                </a:moveTo>
                <a:lnTo>
                  <a:pt x="13753411" y="0"/>
                </a:lnTo>
                <a:lnTo>
                  <a:pt x="13753102" y="997"/>
                </a:lnTo>
                <a:cubicBezTo>
                  <a:pt x="13747356" y="29076"/>
                  <a:pt x="13744338" y="58148"/>
                  <a:pt x="13744338" y="87924"/>
                </a:cubicBezTo>
                <a:cubicBezTo>
                  <a:pt x="13744338" y="326138"/>
                  <a:pt x="13937450" y="519249"/>
                  <a:pt x="14175663" y="519249"/>
                </a:cubicBezTo>
                <a:lnTo>
                  <a:pt x="14183958" y="518413"/>
                </a:lnTo>
                <a:lnTo>
                  <a:pt x="14183958" y="6624994"/>
                </a:lnTo>
                <a:lnTo>
                  <a:pt x="14175663" y="6624158"/>
                </a:lnTo>
                <a:cubicBezTo>
                  <a:pt x="13967227" y="6624158"/>
                  <a:pt x="13793320" y="6772009"/>
                  <a:pt x="13753102" y="6968556"/>
                </a:cubicBezTo>
                <a:lnTo>
                  <a:pt x="13745509" y="7043870"/>
                </a:lnTo>
                <a:lnTo>
                  <a:pt x="10914869" y="7043870"/>
                </a:lnTo>
                <a:lnTo>
                  <a:pt x="10917219" y="6950935"/>
                </a:lnTo>
                <a:cubicBezTo>
                  <a:pt x="10917219" y="5226890"/>
                  <a:pt x="9519604" y="3829275"/>
                  <a:pt x="7795559" y="3829275"/>
                </a:cubicBezTo>
                <a:lnTo>
                  <a:pt x="762299" y="3829275"/>
                </a:lnTo>
                <a:cubicBezTo>
                  <a:pt x="546793" y="3829275"/>
                  <a:pt x="336388" y="3851113"/>
                  <a:pt x="133176" y="3892696"/>
                </a:cubicBezTo>
                <a:lnTo>
                  <a:pt x="0" y="3926939"/>
                </a:lnTo>
                <a:lnTo>
                  <a:pt x="0" y="518413"/>
                </a:lnTo>
                <a:lnTo>
                  <a:pt x="78633" y="510485"/>
                </a:lnTo>
                <a:cubicBezTo>
                  <a:pt x="275179" y="470267"/>
                  <a:pt x="423030" y="296362"/>
                  <a:pt x="423030" y="87924"/>
                </a:cubicBezTo>
                <a:cubicBezTo>
                  <a:pt x="423030" y="58148"/>
                  <a:pt x="420013" y="29076"/>
                  <a:pt x="414267" y="997"/>
                </a:cubicBezTo>
                <a:lnTo>
                  <a:pt x="413957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 rot="10800000">
            <a:off x="3819183" y="-4869962"/>
            <a:ext cx="13276580" cy="624332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2"/>
              </a:gs>
            </a:gsLst>
            <a:lin ang="189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-3355340" y="3736340"/>
            <a:ext cx="13276580" cy="624332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2"/>
              </a:gs>
            </a:gsLst>
            <a:lin ang="189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1022931" y="725283"/>
            <a:ext cx="177800" cy="17780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1379200" y="725283"/>
            <a:ext cx="177800" cy="177800"/>
          </a:xfrm>
          <a:prstGeom prst="ellips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0666662" y="725283"/>
            <a:ext cx="177800" cy="177800"/>
          </a:xfrm>
          <a:prstGeom prst="ellips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89761" y="1381760"/>
            <a:ext cx="9281160" cy="4191000"/>
          </a:xfrm>
          <a:prstGeom prst="roundRect">
            <a:avLst>
              <a:gd name="adj" fmla="val 50000"/>
            </a:avLst>
          </a:prstGeom>
          <a:gradFill>
            <a:gsLst>
              <a:gs pos="6000">
                <a:schemeClr val="accent1"/>
              </a:gs>
              <a:gs pos="100000">
                <a:schemeClr val="accent1">
                  <a:lumMod val="60000"/>
                  <a:lumOff val="40000"/>
                  <a:alpha val="56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409680" y="1551908"/>
            <a:ext cx="9281160" cy="3850704"/>
          </a:xfrm>
          <a:prstGeom prst="roundRect">
            <a:avLst>
              <a:gd name="adj" fmla="val 50000"/>
            </a:avLst>
          </a:prstGeom>
          <a:noFill/>
          <a:ln w="12700" cap="sq"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108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alphaModFix/>
          </a:blip>
          <a:srcRect l="22434" t="22889" r="26773" b="16000"/>
          <a:stretch>
            <a:fillRect/>
          </a:stretch>
        </p:blipFill>
        <p:spPr>
          <a:xfrm>
            <a:off x="5774159" y="1381760"/>
            <a:ext cx="6215380" cy="4191000"/>
          </a:xfrm>
          <a:custGeom>
            <a:avLst/>
            <a:gdLst>
              <a:gd name="connsiteX0" fmla="*/ 2095500 w 6215380"/>
              <a:gd name="connsiteY0" fmla="*/ 0 h 4191000"/>
              <a:gd name="connsiteX1" fmla="*/ 4119880 w 6215380"/>
              <a:gd name="connsiteY1" fmla="*/ 0 h 4191000"/>
              <a:gd name="connsiteX2" fmla="*/ 6215380 w 6215380"/>
              <a:gd name="connsiteY2" fmla="*/ 2095500 h 4191000"/>
              <a:gd name="connsiteX3" fmla="*/ 4119880 w 6215380"/>
              <a:gd name="connsiteY3" fmla="*/ 4191000 h 4191000"/>
              <a:gd name="connsiteX4" fmla="*/ 2095500 w 6215380"/>
              <a:gd name="connsiteY4" fmla="*/ 4191000 h 4191000"/>
              <a:gd name="connsiteX5" fmla="*/ 0 w 6215380"/>
              <a:gd name="connsiteY5" fmla="*/ 2095500 h 4191000"/>
              <a:gd name="connsiteX6" fmla="*/ 2095500 w 6215380"/>
              <a:gd name="connsiteY6" fmla="*/ 0 h 4191000"/>
            </a:gdLst>
            <a:ahLst/>
            <a:cxnLst/>
            <a:rect l="l" t="t" r="r" b="b"/>
            <a:pathLst>
              <a:path w="6215380" h="4191000">
                <a:moveTo>
                  <a:pt x="2095500" y="0"/>
                </a:moveTo>
                <a:lnTo>
                  <a:pt x="4119880" y="0"/>
                </a:lnTo>
                <a:cubicBezTo>
                  <a:pt x="5277193" y="0"/>
                  <a:pt x="6215380" y="938187"/>
                  <a:pt x="6215380" y="2095500"/>
                </a:cubicBezTo>
                <a:cubicBezTo>
                  <a:pt x="6215380" y="3252813"/>
                  <a:pt x="5277193" y="4191000"/>
                  <a:pt x="4119880" y="4191000"/>
                </a:cubicBezTo>
                <a:lnTo>
                  <a:pt x="2095500" y="4191000"/>
                </a:lnTo>
                <a:cubicBezTo>
                  <a:pt x="938187" y="4191000"/>
                  <a:pt x="0" y="3252813"/>
                  <a:pt x="0" y="2095500"/>
                </a:cubicBezTo>
                <a:cubicBezTo>
                  <a:pt x="0" y="938187"/>
                  <a:pt x="938187" y="0"/>
                  <a:pt x="2095500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2" name="标题 1"/>
          <p:cNvSpPr txBox="1"/>
          <p:nvPr/>
        </p:nvSpPr>
        <p:spPr>
          <a:xfrm flipH="1">
            <a:off x="5774159" y="1381760"/>
            <a:ext cx="6215380" cy="4191000"/>
          </a:xfrm>
          <a:prstGeom prst="roundRect">
            <a:avLst>
              <a:gd name="adj" fmla="val 50000"/>
            </a:avLst>
          </a:prstGeom>
          <a:gradFill>
            <a:gsLst>
              <a:gs pos="6000">
                <a:schemeClr val="accent1"/>
              </a:gs>
              <a:gs pos="81000">
                <a:schemeClr val="accent1"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5400000">
            <a:off x="1628174" y="6003512"/>
            <a:ext cx="132076" cy="113858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5400000">
            <a:off x="1442754" y="6003512"/>
            <a:ext cx="132076" cy="113858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9773920" y="4330700"/>
            <a:ext cx="2001520" cy="2001520"/>
          </a:xfrm>
          <a:custGeom>
            <a:avLst/>
            <a:gdLst>
              <a:gd name="connsiteX0" fmla="*/ 1950720 w 3901440"/>
              <a:gd name="connsiteY0" fmla="*/ 0 h 3901440"/>
              <a:gd name="connsiteX1" fmla="*/ 3010777 w 3901440"/>
              <a:gd name="connsiteY1" fmla="*/ 863971 h 3901440"/>
              <a:gd name="connsiteX2" fmla="*/ 3014311 w 3901440"/>
              <a:gd name="connsiteY2" fmla="*/ 887129 h 3901440"/>
              <a:gd name="connsiteX3" fmla="*/ 3037469 w 3901440"/>
              <a:gd name="connsiteY3" fmla="*/ 890663 h 3901440"/>
              <a:gd name="connsiteX4" fmla="*/ 3901440 w 3901440"/>
              <a:gd name="connsiteY4" fmla="*/ 1950720 h 3901440"/>
              <a:gd name="connsiteX5" fmla="*/ 3037469 w 3901440"/>
              <a:gd name="connsiteY5" fmla="*/ 3010777 h 3901440"/>
              <a:gd name="connsiteX6" fmla="*/ 3014311 w 3901440"/>
              <a:gd name="connsiteY6" fmla="*/ 3014311 h 3901440"/>
              <a:gd name="connsiteX7" fmla="*/ 3010777 w 3901440"/>
              <a:gd name="connsiteY7" fmla="*/ 3037469 h 3901440"/>
              <a:gd name="connsiteX8" fmla="*/ 1950720 w 3901440"/>
              <a:gd name="connsiteY8" fmla="*/ 3901440 h 3901440"/>
              <a:gd name="connsiteX9" fmla="*/ 890664 w 3901440"/>
              <a:gd name="connsiteY9" fmla="*/ 3037469 h 3901440"/>
              <a:gd name="connsiteX10" fmla="*/ 887129 w 3901440"/>
              <a:gd name="connsiteY10" fmla="*/ 3014311 h 3901440"/>
              <a:gd name="connsiteX11" fmla="*/ 863971 w 3901440"/>
              <a:gd name="connsiteY11" fmla="*/ 3010777 h 3901440"/>
              <a:gd name="connsiteX12" fmla="*/ 0 w 3901440"/>
              <a:gd name="connsiteY12" fmla="*/ 1950720 h 3901440"/>
              <a:gd name="connsiteX13" fmla="*/ 863971 w 3901440"/>
              <a:gd name="connsiteY13" fmla="*/ 890663 h 3901440"/>
              <a:gd name="connsiteX14" fmla="*/ 887129 w 3901440"/>
              <a:gd name="connsiteY14" fmla="*/ 887129 h 3901440"/>
              <a:gd name="connsiteX15" fmla="*/ 890664 w 3901440"/>
              <a:gd name="connsiteY15" fmla="*/ 863971 h 3901440"/>
              <a:gd name="connsiteX16" fmla="*/ 1950720 w 3901440"/>
              <a:gd name="connsiteY16" fmla="*/ 0 h 3901440"/>
            </a:gdLst>
            <a:ahLst/>
            <a:cxnLst/>
            <a:rect l="l" t="t" r="r" b="b"/>
            <a:pathLst>
              <a:path w="3901440" h="3901440">
                <a:moveTo>
                  <a:pt x="1950720" y="0"/>
                </a:moveTo>
                <a:cubicBezTo>
                  <a:pt x="2473615" y="0"/>
                  <a:pt x="2909881" y="370904"/>
                  <a:pt x="3010777" y="863971"/>
                </a:cubicBezTo>
                <a:lnTo>
                  <a:pt x="3014311" y="887129"/>
                </a:lnTo>
                <a:lnTo>
                  <a:pt x="3037469" y="890663"/>
                </a:lnTo>
                <a:cubicBezTo>
                  <a:pt x="3530536" y="991560"/>
                  <a:pt x="3901440" y="1427825"/>
                  <a:pt x="3901440" y="1950720"/>
                </a:cubicBezTo>
                <a:cubicBezTo>
                  <a:pt x="3901440" y="2473615"/>
                  <a:pt x="3530536" y="2909881"/>
                  <a:pt x="3037469" y="3010777"/>
                </a:cubicBezTo>
                <a:lnTo>
                  <a:pt x="3014311" y="3014311"/>
                </a:lnTo>
                <a:lnTo>
                  <a:pt x="3010777" y="3037469"/>
                </a:lnTo>
                <a:cubicBezTo>
                  <a:pt x="2909881" y="3530536"/>
                  <a:pt x="2473615" y="3901440"/>
                  <a:pt x="1950720" y="3901440"/>
                </a:cubicBezTo>
                <a:cubicBezTo>
                  <a:pt x="1427825" y="3901440"/>
                  <a:pt x="991559" y="3530536"/>
                  <a:pt x="890664" y="3037469"/>
                </a:cubicBezTo>
                <a:lnTo>
                  <a:pt x="887129" y="3014311"/>
                </a:lnTo>
                <a:lnTo>
                  <a:pt x="863971" y="3010777"/>
                </a:lnTo>
                <a:cubicBezTo>
                  <a:pt x="370904" y="2909881"/>
                  <a:pt x="0" y="2473615"/>
                  <a:pt x="0" y="1950720"/>
                </a:cubicBezTo>
                <a:cubicBezTo>
                  <a:pt x="0" y="1427825"/>
                  <a:pt x="370904" y="991560"/>
                  <a:pt x="863971" y="890663"/>
                </a:cubicBezTo>
                <a:lnTo>
                  <a:pt x="887129" y="887129"/>
                </a:lnTo>
                <a:lnTo>
                  <a:pt x="890664" y="863971"/>
                </a:lnTo>
                <a:cubicBezTo>
                  <a:pt x="991559" y="370904"/>
                  <a:pt x="1427825" y="0"/>
                  <a:pt x="1950720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 cap="sq"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rot="5400000">
            <a:off x="11104300" y="5568546"/>
            <a:ext cx="667154" cy="667154"/>
          </a:xfrm>
          <a:custGeom>
            <a:avLst/>
            <a:gdLst>
              <a:gd name="connsiteX0" fmla="*/ 1950720 w 3901440"/>
              <a:gd name="connsiteY0" fmla="*/ 0 h 3901440"/>
              <a:gd name="connsiteX1" fmla="*/ 3010777 w 3901440"/>
              <a:gd name="connsiteY1" fmla="*/ 863971 h 3901440"/>
              <a:gd name="connsiteX2" fmla="*/ 3014311 w 3901440"/>
              <a:gd name="connsiteY2" fmla="*/ 887129 h 3901440"/>
              <a:gd name="connsiteX3" fmla="*/ 3037469 w 3901440"/>
              <a:gd name="connsiteY3" fmla="*/ 890663 h 3901440"/>
              <a:gd name="connsiteX4" fmla="*/ 3901440 w 3901440"/>
              <a:gd name="connsiteY4" fmla="*/ 1950720 h 3901440"/>
              <a:gd name="connsiteX5" fmla="*/ 3037469 w 3901440"/>
              <a:gd name="connsiteY5" fmla="*/ 3010777 h 3901440"/>
              <a:gd name="connsiteX6" fmla="*/ 3014311 w 3901440"/>
              <a:gd name="connsiteY6" fmla="*/ 3014311 h 3901440"/>
              <a:gd name="connsiteX7" fmla="*/ 3010777 w 3901440"/>
              <a:gd name="connsiteY7" fmla="*/ 3037469 h 3901440"/>
              <a:gd name="connsiteX8" fmla="*/ 1950720 w 3901440"/>
              <a:gd name="connsiteY8" fmla="*/ 3901440 h 3901440"/>
              <a:gd name="connsiteX9" fmla="*/ 890664 w 3901440"/>
              <a:gd name="connsiteY9" fmla="*/ 3037469 h 3901440"/>
              <a:gd name="connsiteX10" fmla="*/ 887129 w 3901440"/>
              <a:gd name="connsiteY10" fmla="*/ 3014311 h 3901440"/>
              <a:gd name="connsiteX11" fmla="*/ 863971 w 3901440"/>
              <a:gd name="connsiteY11" fmla="*/ 3010777 h 3901440"/>
              <a:gd name="connsiteX12" fmla="*/ 0 w 3901440"/>
              <a:gd name="connsiteY12" fmla="*/ 1950720 h 3901440"/>
              <a:gd name="connsiteX13" fmla="*/ 863971 w 3901440"/>
              <a:gd name="connsiteY13" fmla="*/ 890663 h 3901440"/>
              <a:gd name="connsiteX14" fmla="*/ 887129 w 3901440"/>
              <a:gd name="connsiteY14" fmla="*/ 887129 h 3901440"/>
              <a:gd name="connsiteX15" fmla="*/ 890664 w 3901440"/>
              <a:gd name="connsiteY15" fmla="*/ 863971 h 3901440"/>
              <a:gd name="connsiteX16" fmla="*/ 1950720 w 3901440"/>
              <a:gd name="connsiteY16" fmla="*/ 0 h 3901440"/>
            </a:gdLst>
            <a:ahLst/>
            <a:cxnLst/>
            <a:rect l="l" t="t" r="r" b="b"/>
            <a:pathLst>
              <a:path w="3901440" h="3901440">
                <a:moveTo>
                  <a:pt x="1950720" y="0"/>
                </a:moveTo>
                <a:cubicBezTo>
                  <a:pt x="2473615" y="0"/>
                  <a:pt x="2909881" y="370904"/>
                  <a:pt x="3010777" y="863971"/>
                </a:cubicBezTo>
                <a:lnTo>
                  <a:pt x="3014311" y="887129"/>
                </a:lnTo>
                <a:lnTo>
                  <a:pt x="3037469" y="890663"/>
                </a:lnTo>
                <a:cubicBezTo>
                  <a:pt x="3530536" y="991560"/>
                  <a:pt x="3901440" y="1427825"/>
                  <a:pt x="3901440" y="1950720"/>
                </a:cubicBezTo>
                <a:cubicBezTo>
                  <a:pt x="3901440" y="2473615"/>
                  <a:pt x="3530536" y="2909881"/>
                  <a:pt x="3037469" y="3010777"/>
                </a:cubicBezTo>
                <a:lnTo>
                  <a:pt x="3014311" y="3014311"/>
                </a:lnTo>
                <a:lnTo>
                  <a:pt x="3010777" y="3037469"/>
                </a:lnTo>
                <a:cubicBezTo>
                  <a:pt x="2909881" y="3530536"/>
                  <a:pt x="2473615" y="3901440"/>
                  <a:pt x="1950720" y="3901440"/>
                </a:cubicBezTo>
                <a:cubicBezTo>
                  <a:pt x="1427825" y="3901440"/>
                  <a:pt x="991559" y="3530536"/>
                  <a:pt x="890664" y="3037469"/>
                </a:cubicBezTo>
                <a:lnTo>
                  <a:pt x="887129" y="3014311"/>
                </a:lnTo>
                <a:lnTo>
                  <a:pt x="863971" y="3010777"/>
                </a:lnTo>
                <a:cubicBezTo>
                  <a:pt x="370904" y="2909881"/>
                  <a:pt x="0" y="2473615"/>
                  <a:pt x="0" y="1950720"/>
                </a:cubicBezTo>
                <a:cubicBezTo>
                  <a:pt x="0" y="1427825"/>
                  <a:pt x="370904" y="991560"/>
                  <a:pt x="863971" y="890663"/>
                </a:cubicBezTo>
                <a:lnTo>
                  <a:pt x="887129" y="887129"/>
                </a:lnTo>
                <a:lnTo>
                  <a:pt x="890664" y="863971"/>
                </a:lnTo>
                <a:cubicBezTo>
                  <a:pt x="991559" y="370904"/>
                  <a:pt x="1427825" y="0"/>
                  <a:pt x="1950720" y="0"/>
                </a:cubicBezTo>
                <a:close/>
              </a:path>
            </a:pathLst>
          </a:custGeom>
          <a:solidFill>
            <a:schemeClr val="accent1"/>
          </a:solidFill>
          <a:ln w="19050" cap="sq"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204551" y="4440884"/>
            <a:ext cx="1230710" cy="1230710"/>
          </a:xfrm>
          <a:custGeom>
            <a:avLst/>
            <a:gdLst>
              <a:gd name="connsiteX0" fmla="*/ 1950720 w 3901440"/>
              <a:gd name="connsiteY0" fmla="*/ 0 h 3901440"/>
              <a:gd name="connsiteX1" fmla="*/ 3010777 w 3901440"/>
              <a:gd name="connsiteY1" fmla="*/ 863971 h 3901440"/>
              <a:gd name="connsiteX2" fmla="*/ 3014311 w 3901440"/>
              <a:gd name="connsiteY2" fmla="*/ 887129 h 3901440"/>
              <a:gd name="connsiteX3" fmla="*/ 3037469 w 3901440"/>
              <a:gd name="connsiteY3" fmla="*/ 890663 h 3901440"/>
              <a:gd name="connsiteX4" fmla="*/ 3901440 w 3901440"/>
              <a:gd name="connsiteY4" fmla="*/ 1950720 h 3901440"/>
              <a:gd name="connsiteX5" fmla="*/ 3037469 w 3901440"/>
              <a:gd name="connsiteY5" fmla="*/ 3010777 h 3901440"/>
              <a:gd name="connsiteX6" fmla="*/ 3014311 w 3901440"/>
              <a:gd name="connsiteY6" fmla="*/ 3014311 h 3901440"/>
              <a:gd name="connsiteX7" fmla="*/ 3010777 w 3901440"/>
              <a:gd name="connsiteY7" fmla="*/ 3037469 h 3901440"/>
              <a:gd name="connsiteX8" fmla="*/ 1950720 w 3901440"/>
              <a:gd name="connsiteY8" fmla="*/ 3901440 h 3901440"/>
              <a:gd name="connsiteX9" fmla="*/ 890664 w 3901440"/>
              <a:gd name="connsiteY9" fmla="*/ 3037469 h 3901440"/>
              <a:gd name="connsiteX10" fmla="*/ 887129 w 3901440"/>
              <a:gd name="connsiteY10" fmla="*/ 3014311 h 3901440"/>
              <a:gd name="connsiteX11" fmla="*/ 863971 w 3901440"/>
              <a:gd name="connsiteY11" fmla="*/ 3010777 h 3901440"/>
              <a:gd name="connsiteX12" fmla="*/ 0 w 3901440"/>
              <a:gd name="connsiteY12" fmla="*/ 1950720 h 3901440"/>
              <a:gd name="connsiteX13" fmla="*/ 863971 w 3901440"/>
              <a:gd name="connsiteY13" fmla="*/ 890663 h 3901440"/>
              <a:gd name="connsiteX14" fmla="*/ 887129 w 3901440"/>
              <a:gd name="connsiteY14" fmla="*/ 887129 h 3901440"/>
              <a:gd name="connsiteX15" fmla="*/ 890664 w 3901440"/>
              <a:gd name="connsiteY15" fmla="*/ 863971 h 3901440"/>
              <a:gd name="connsiteX16" fmla="*/ 1950720 w 3901440"/>
              <a:gd name="connsiteY16" fmla="*/ 0 h 3901440"/>
            </a:gdLst>
            <a:ahLst/>
            <a:cxnLst/>
            <a:rect l="l" t="t" r="r" b="b"/>
            <a:pathLst>
              <a:path w="3901440" h="3901440">
                <a:moveTo>
                  <a:pt x="1950720" y="0"/>
                </a:moveTo>
                <a:cubicBezTo>
                  <a:pt x="2473615" y="0"/>
                  <a:pt x="2909881" y="370904"/>
                  <a:pt x="3010777" y="863971"/>
                </a:cubicBezTo>
                <a:lnTo>
                  <a:pt x="3014311" y="887129"/>
                </a:lnTo>
                <a:lnTo>
                  <a:pt x="3037469" y="890663"/>
                </a:lnTo>
                <a:cubicBezTo>
                  <a:pt x="3530536" y="991560"/>
                  <a:pt x="3901440" y="1427825"/>
                  <a:pt x="3901440" y="1950720"/>
                </a:cubicBezTo>
                <a:cubicBezTo>
                  <a:pt x="3901440" y="2473615"/>
                  <a:pt x="3530536" y="2909881"/>
                  <a:pt x="3037469" y="3010777"/>
                </a:cubicBezTo>
                <a:lnTo>
                  <a:pt x="3014311" y="3014311"/>
                </a:lnTo>
                <a:lnTo>
                  <a:pt x="3010777" y="3037469"/>
                </a:lnTo>
                <a:cubicBezTo>
                  <a:pt x="2909881" y="3530536"/>
                  <a:pt x="2473615" y="3901440"/>
                  <a:pt x="1950720" y="3901440"/>
                </a:cubicBezTo>
                <a:cubicBezTo>
                  <a:pt x="1427825" y="3901440"/>
                  <a:pt x="991559" y="3530536"/>
                  <a:pt x="890664" y="3037469"/>
                </a:cubicBezTo>
                <a:lnTo>
                  <a:pt x="887129" y="3014311"/>
                </a:lnTo>
                <a:lnTo>
                  <a:pt x="863971" y="3010777"/>
                </a:lnTo>
                <a:cubicBezTo>
                  <a:pt x="370904" y="2909881"/>
                  <a:pt x="0" y="2473615"/>
                  <a:pt x="0" y="1950720"/>
                </a:cubicBezTo>
                <a:cubicBezTo>
                  <a:pt x="0" y="1427825"/>
                  <a:pt x="370904" y="991560"/>
                  <a:pt x="863971" y="890663"/>
                </a:cubicBezTo>
                <a:lnTo>
                  <a:pt x="887129" y="887129"/>
                </a:lnTo>
                <a:lnTo>
                  <a:pt x="890664" y="863971"/>
                </a:lnTo>
                <a:cubicBezTo>
                  <a:pt x="991559" y="370904"/>
                  <a:pt x="1427825" y="0"/>
                  <a:pt x="1950720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 cap="sq"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4336085" y="520861"/>
            <a:ext cx="3507130" cy="609439"/>
          </a:xfrm>
          <a:prstGeom prst="roundRect">
            <a:avLst>
              <a:gd name="adj" fmla="val 50000"/>
            </a:avLst>
          </a:prstGeom>
          <a:gradFill>
            <a:gsLst>
              <a:gs pos="6000">
                <a:schemeClr val="accent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 rot="8100000">
            <a:off x="4583069" y="682344"/>
            <a:ext cx="286472" cy="286472"/>
          </a:xfrm>
          <a:custGeom>
            <a:avLst/>
            <a:gdLst>
              <a:gd name="connsiteX0" fmla="*/ 331470 w 472440"/>
              <a:gd name="connsiteY0" fmla="*/ 331470 h 472440"/>
              <a:gd name="connsiteX1" fmla="*/ 331470 w 472440"/>
              <a:gd name="connsiteY1" fmla="*/ 140970 h 472440"/>
              <a:gd name="connsiteX2" fmla="*/ 377190 w 472440"/>
              <a:gd name="connsiteY2" fmla="*/ 140970 h 472440"/>
              <a:gd name="connsiteX3" fmla="*/ 472440 w 472440"/>
              <a:gd name="connsiteY3" fmla="*/ 236220 h 472440"/>
              <a:gd name="connsiteX4" fmla="*/ 377190 w 472440"/>
              <a:gd name="connsiteY4" fmla="*/ 331470 h 472440"/>
              <a:gd name="connsiteX5" fmla="*/ 140970 w 472440"/>
              <a:gd name="connsiteY5" fmla="*/ 140970 h 472440"/>
              <a:gd name="connsiteX6" fmla="*/ 140970 w 472440"/>
              <a:gd name="connsiteY6" fmla="*/ 95250 h 472440"/>
              <a:gd name="connsiteX7" fmla="*/ 236220 w 472440"/>
              <a:gd name="connsiteY7" fmla="*/ 0 h 472440"/>
              <a:gd name="connsiteX8" fmla="*/ 331470 w 472440"/>
              <a:gd name="connsiteY8" fmla="*/ 95250 h 472440"/>
              <a:gd name="connsiteX9" fmla="*/ 331470 w 472440"/>
              <a:gd name="connsiteY9" fmla="*/ 140970 h 472440"/>
              <a:gd name="connsiteX10" fmla="*/ 140970 w 472440"/>
              <a:gd name="connsiteY10" fmla="*/ 377190 h 472440"/>
              <a:gd name="connsiteX11" fmla="*/ 140970 w 472440"/>
              <a:gd name="connsiteY11" fmla="*/ 331470 h 472440"/>
              <a:gd name="connsiteX12" fmla="*/ 331470 w 472440"/>
              <a:gd name="connsiteY12" fmla="*/ 331470 h 472440"/>
              <a:gd name="connsiteX13" fmla="*/ 331470 w 472440"/>
              <a:gd name="connsiteY13" fmla="*/ 377190 h 472440"/>
              <a:gd name="connsiteX14" fmla="*/ 236220 w 472440"/>
              <a:gd name="connsiteY14" fmla="*/ 472440 h 472440"/>
              <a:gd name="connsiteX15" fmla="*/ 140970 w 472440"/>
              <a:gd name="connsiteY15" fmla="*/ 377190 h 472440"/>
              <a:gd name="connsiteX16" fmla="*/ 0 w 472440"/>
              <a:gd name="connsiteY16" fmla="*/ 236220 h 472440"/>
              <a:gd name="connsiteX17" fmla="*/ 95250 w 472440"/>
              <a:gd name="connsiteY17" fmla="*/ 140970 h 472440"/>
              <a:gd name="connsiteX18" fmla="*/ 140970 w 472440"/>
              <a:gd name="connsiteY18" fmla="*/ 140970 h 472440"/>
              <a:gd name="connsiteX19" fmla="*/ 140970 w 472440"/>
              <a:gd name="connsiteY19" fmla="*/ 331470 h 472440"/>
              <a:gd name="connsiteX20" fmla="*/ 95250 w 472440"/>
              <a:gd name="connsiteY20" fmla="*/ 331470 h 472440"/>
              <a:gd name="connsiteX21" fmla="*/ 0 w 472440"/>
              <a:gd name="connsiteY21" fmla="*/ 236220 h 472440"/>
            </a:gdLst>
            <a:ahLst/>
            <a:cxnLst/>
            <a:rect l="l" t="t" r="r" b="b"/>
            <a:pathLst>
              <a:path w="472440" h="472440">
                <a:moveTo>
                  <a:pt x="331470" y="331470"/>
                </a:moveTo>
                <a:lnTo>
                  <a:pt x="331470" y="140970"/>
                </a:lnTo>
                <a:lnTo>
                  <a:pt x="377190" y="140970"/>
                </a:lnTo>
                <a:cubicBezTo>
                  <a:pt x="429795" y="140970"/>
                  <a:pt x="472440" y="183615"/>
                  <a:pt x="472440" y="236220"/>
                </a:cubicBezTo>
                <a:cubicBezTo>
                  <a:pt x="472440" y="288825"/>
                  <a:pt x="429795" y="331470"/>
                  <a:pt x="377190" y="331470"/>
                </a:cubicBezTo>
                <a:close/>
                <a:moveTo>
                  <a:pt x="140970" y="140970"/>
                </a:moveTo>
                <a:lnTo>
                  <a:pt x="140970" y="95250"/>
                </a:lnTo>
                <a:cubicBezTo>
                  <a:pt x="140970" y="42645"/>
                  <a:pt x="183615" y="0"/>
                  <a:pt x="236220" y="0"/>
                </a:cubicBezTo>
                <a:cubicBezTo>
                  <a:pt x="288825" y="0"/>
                  <a:pt x="331470" y="42645"/>
                  <a:pt x="331470" y="95250"/>
                </a:cubicBezTo>
                <a:lnTo>
                  <a:pt x="331470" y="140970"/>
                </a:lnTo>
                <a:close/>
                <a:moveTo>
                  <a:pt x="140970" y="377190"/>
                </a:moveTo>
                <a:lnTo>
                  <a:pt x="140970" y="331470"/>
                </a:lnTo>
                <a:lnTo>
                  <a:pt x="331470" y="331470"/>
                </a:lnTo>
                <a:lnTo>
                  <a:pt x="331470" y="377190"/>
                </a:lnTo>
                <a:cubicBezTo>
                  <a:pt x="331470" y="429795"/>
                  <a:pt x="288825" y="472440"/>
                  <a:pt x="236220" y="472440"/>
                </a:cubicBezTo>
                <a:cubicBezTo>
                  <a:pt x="183615" y="472440"/>
                  <a:pt x="140970" y="429795"/>
                  <a:pt x="140970" y="377190"/>
                </a:cubicBezTo>
                <a:close/>
                <a:moveTo>
                  <a:pt x="0" y="236220"/>
                </a:moveTo>
                <a:cubicBezTo>
                  <a:pt x="0" y="183615"/>
                  <a:pt x="42645" y="140970"/>
                  <a:pt x="95250" y="140970"/>
                </a:cubicBezTo>
                <a:lnTo>
                  <a:pt x="140970" y="140970"/>
                </a:lnTo>
                <a:lnTo>
                  <a:pt x="140970" y="331470"/>
                </a:lnTo>
                <a:lnTo>
                  <a:pt x="95250" y="331470"/>
                </a:lnTo>
                <a:cubicBezTo>
                  <a:pt x="42645" y="331470"/>
                  <a:pt x="0" y="288825"/>
                  <a:pt x="0" y="23622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 rot="8100000">
            <a:off x="7309758" y="682344"/>
            <a:ext cx="286472" cy="286472"/>
          </a:xfrm>
          <a:custGeom>
            <a:avLst/>
            <a:gdLst>
              <a:gd name="connsiteX0" fmla="*/ 331470 w 472440"/>
              <a:gd name="connsiteY0" fmla="*/ 331470 h 472440"/>
              <a:gd name="connsiteX1" fmla="*/ 331470 w 472440"/>
              <a:gd name="connsiteY1" fmla="*/ 140970 h 472440"/>
              <a:gd name="connsiteX2" fmla="*/ 377190 w 472440"/>
              <a:gd name="connsiteY2" fmla="*/ 140970 h 472440"/>
              <a:gd name="connsiteX3" fmla="*/ 472440 w 472440"/>
              <a:gd name="connsiteY3" fmla="*/ 236220 h 472440"/>
              <a:gd name="connsiteX4" fmla="*/ 377190 w 472440"/>
              <a:gd name="connsiteY4" fmla="*/ 331470 h 472440"/>
              <a:gd name="connsiteX5" fmla="*/ 140970 w 472440"/>
              <a:gd name="connsiteY5" fmla="*/ 140970 h 472440"/>
              <a:gd name="connsiteX6" fmla="*/ 140970 w 472440"/>
              <a:gd name="connsiteY6" fmla="*/ 95250 h 472440"/>
              <a:gd name="connsiteX7" fmla="*/ 236220 w 472440"/>
              <a:gd name="connsiteY7" fmla="*/ 0 h 472440"/>
              <a:gd name="connsiteX8" fmla="*/ 331470 w 472440"/>
              <a:gd name="connsiteY8" fmla="*/ 95250 h 472440"/>
              <a:gd name="connsiteX9" fmla="*/ 331470 w 472440"/>
              <a:gd name="connsiteY9" fmla="*/ 140970 h 472440"/>
              <a:gd name="connsiteX10" fmla="*/ 140970 w 472440"/>
              <a:gd name="connsiteY10" fmla="*/ 377190 h 472440"/>
              <a:gd name="connsiteX11" fmla="*/ 140970 w 472440"/>
              <a:gd name="connsiteY11" fmla="*/ 331470 h 472440"/>
              <a:gd name="connsiteX12" fmla="*/ 331470 w 472440"/>
              <a:gd name="connsiteY12" fmla="*/ 331470 h 472440"/>
              <a:gd name="connsiteX13" fmla="*/ 331470 w 472440"/>
              <a:gd name="connsiteY13" fmla="*/ 377190 h 472440"/>
              <a:gd name="connsiteX14" fmla="*/ 236220 w 472440"/>
              <a:gd name="connsiteY14" fmla="*/ 472440 h 472440"/>
              <a:gd name="connsiteX15" fmla="*/ 140970 w 472440"/>
              <a:gd name="connsiteY15" fmla="*/ 377190 h 472440"/>
              <a:gd name="connsiteX16" fmla="*/ 0 w 472440"/>
              <a:gd name="connsiteY16" fmla="*/ 236220 h 472440"/>
              <a:gd name="connsiteX17" fmla="*/ 95250 w 472440"/>
              <a:gd name="connsiteY17" fmla="*/ 140970 h 472440"/>
              <a:gd name="connsiteX18" fmla="*/ 140970 w 472440"/>
              <a:gd name="connsiteY18" fmla="*/ 140970 h 472440"/>
              <a:gd name="connsiteX19" fmla="*/ 140970 w 472440"/>
              <a:gd name="connsiteY19" fmla="*/ 331470 h 472440"/>
              <a:gd name="connsiteX20" fmla="*/ 95250 w 472440"/>
              <a:gd name="connsiteY20" fmla="*/ 331470 h 472440"/>
              <a:gd name="connsiteX21" fmla="*/ 0 w 472440"/>
              <a:gd name="connsiteY21" fmla="*/ 236220 h 472440"/>
            </a:gdLst>
            <a:ahLst/>
            <a:cxnLst/>
            <a:rect l="l" t="t" r="r" b="b"/>
            <a:pathLst>
              <a:path w="472440" h="472440">
                <a:moveTo>
                  <a:pt x="331470" y="331470"/>
                </a:moveTo>
                <a:lnTo>
                  <a:pt x="331470" y="140970"/>
                </a:lnTo>
                <a:lnTo>
                  <a:pt x="377190" y="140970"/>
                </a:lnTo>
                <a:cubicBezTo>
                  <a:pt x="429795" y="140970"/>
                  <a:pt x="472440" y="183615"/>
                  <a:pt x="472440" y="236220"/>
                </a:cubicBezTo>
                <a:cubicBezTo>
                  <a:pt x="472440" y="288825"/>
                  <a:pt x="429795" y="331470"/>
                  <a:pt x="377190" y="331470"/>
                </a:cubicBezTo>
                <a:close/>
                <a:moveTo>
                  <a:pt x="140970" y="140970"/>
                </a:moveTo>
                <a:lnTo>
                  <a:pt x="140970" y="95250"/>
                </a:lnTo>
                <a:cubicBezTo>
                  <a:pt x="140970" y="42645"/>
                  <a:pt x="183615" y="0"/>
                  <a:pt x="236220" y="0"/>
                </a:cubicBezTo>
                <a:cubicBezTo>
                  <a:pt x="288825" y="0"/>
                  <a:pt x="331470" y="42645"/>
                  <a:pt x="331470" y="95250"/>
                </a:cubicBezTo>
                <a:lnTo>
                  <a:pt x="331470" y="140970"/>
                </a:lnTo>
                <a:close/>
                <a:moveTo>
                  <a:pt x="140970" y="377190"/>
                </a:moveTo>
                <a:lnTo>
                  <a:pt x="140970" y="331470"/>
                </a:lnTo>
                <a:lnTo>
                  <a:pt x="331470" y="331470"/>
                </a:lnTo>
                <a:lnTo>
                  <a:pt x="331470" y="377190"/>
                </a:lnTo>
                <a:cubicBezTo>
                  <a:pt x="331470" y="429795"/>
                  <a:pt x="288825" y="472440"/>
                  <a:pt x="236220" y="472440"/>
                </a:cubicBezTo>
                <a:cubicBezTo>
                  <a:pt x="183615" y="472440"/>
                  <a:pt x="140970" y="429795"/>
                  <a:pt x="140970" y="377190"/>
                </a:cubicBezTo>
                <a:close/>
                <a:moveTo>
                  <a:pt x="0" y="236220"/>
                </a:moveTo>
                <a:cubicBezTo>
                  <a:pt x="0" y="183615"/>
                  <a:pt x="42645" y="140970"/>
                  <a:pt x="95250" y="140970"/>
                </a:cubicBezTo>
                <a:lnTo>
                  <a:pt x="140970" y="140970"/>
                </a:lnTo>
                <a:lnTo>
                  <a:pt x="140970" y="331470"/>
                </a:lnTo>
                <a:lnTo>
                  <a:pt x="95250" y="331470"/>
                </a:lnTo>
                <a:cubicBezTo>
                  <a:pt x="42645" y="331470"/>
                  <a:pt x="0" y="288825"/>
                  <a:pt x="0" y="23622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9458509" y="963335"/>
            <a:ext cx="1295464" cy="1295464"/>
          </a:xfrm>
          <a:custGeom>
            <a:avLst/>
            <a:gdLst>
              <a:gd name="connsiteX0" fmla="*/ 1950720 w 3901440"/>
              <a:gd name="connsiteY0" fmla="*/ 0 h 3901440"/>
              <a:gd name="connsiteX1" fmla="*/ 3010777 w 3901440"/>
              <a:gd name="connsiteY1" fmla="*/ 863971 h 3901440"/>
              <a:gd name="connsiteX2" fmla="*/ 3014311 w 3901440"/>
              <a:gd name="connsiteY2" fmla="*/ 887129 h 3901440"/>
              <a:gd name="connsiteX3" fmla="*/ 3037469 w 3901440"/>
              <a:gd name="connsiteY3" fmla="*/ 890663 h 3901440"/>
              <a:gd name="connsiteX4" fmla="*/ 3901440 w 3901440"/>
              <a:gd name="connsiteY4" fmla="*/ 1950720 h 3901440"/>
              <a:gd name="connsiteX5" fmla="*/ 3037469 w 3901440"/>
              <a:gd name="connsiteY5" fmla="*/ 3010777 h 3901440"/>
              <a:gd name="connsiteX6" fmla="*/ 3014311 w 3901440"/>
              <a:gd name="connsiteY6" fmla="*/ 3014311 h 3901440"/>
              <a:gd name="connsiteX7" fmla="*/ 3010777 w 3901440"/>
              <a:gd name="connsiteY7" fmla="*/ 3037469 h 3901440"/>
              <a:gd name="connsiteX8" fmla="*/ 1950720 w 3901440"/>
              <a:gd name="connsiteY8" fmla="*/ 3901440 h 3901440"/>
              <a:gd name="connsiteX9" fmla="*/ 890664 w 3901440"/>
              <a:gd name="connsiteY9" fmla="*/ 3037469 h 3901440"/>
              <a:gd name="connsiteX10" fmla="*/ 887129 w 3901440"/>
              <a:gd name="connsiteY10" fmla="*/ 3014311 h 3901440"/>
              <a:gd name="connsiteX11" fmla="*/ 863971 w 3901440"/>
              <a:gd name="connsiteY11" fmla="*/ 3010777 h 3901440"/>
              <a:gd name="connsiteX12" fmla="*/ 0 w 3901440"/>
              <a:gd name="connsiteY12" fmla="*/ 1950720 h 3901440"/>
              <a:gd name="connsiteX13" fmla="*/ 863971 w 3901440"/>
              <a:gd name="connsiteY13" fmla="*/ 890663 h 3901440"/>
              <a:gd name="connsiteX14" fmla="*/ 887129 w 3901440"/>
              <a:gd name="connsiteY14" fmla="*/ 887129 h 3901440"/>
              <a:gd name="connsiteX15" fmla="*/ 890664 w 3901440"/>
              <a:gd name="connsiteY15" fmla="*/ 863971 h 3901440"/>
              <a:gd name="connsiteX16" fmla="*/ 1950720 w 3901440"/>
              <a:gd name="connsiteY16" fmla="*/ 0 h 3901440"/>
            </a:gdLst>
            <a:ahLst/>
            <a:cxnLst/>
            <a:rect l="l" t="t" r="r" b="b"/>
            <a:pathLst>
              <a:path w="3901440" h="3901440">
                <a:moveTo>
                  <a:pt x="1950720" y="0"/>
                </a:moveTo>
                <a:cubicBezTo>
                  <a:pt x="2473615" y="0"/>
                  <a:pt x="2909881" y="370904"/>
                  <a:pt x="3010777" y="863971"/>
                </a:cubicBezTo>
                <a:lnTo>
                  <a:pt x="3014311" y="887129"/>
                </a:lnTo>
                <a:lnTo>
                  <a:pt x="3037469" y="890663"/>
                </a:lnTo>
                <a:cubicBezTo>
                  <a:pt x="3530536" y="991560"/>
                  <a:pt x="3901440" y="1427825"/>
                  <a:pt x="3901440" y="1950720"/>
                </a:cubicBezTo>
                <a:cubicBezTo>
                  <a:pt x="3901440" y="2473615"/>
                  <a:pt x="3530536" y="2909881"/>
                  <a:pt x="3037469" y="3010777"/>
                </a:cubicBezTo>
                <a:lnTo>
                  <a:pt x="3014311" y="3014311"/>
                </a:lnTo>
                <a:lnTo>
                  <a:pt x="3010777" y="3037469"/>
                </a:lnTo>
                <a:cubicBezTo>
                  <a:pt x="2909881" y="3530536"/>
                  <a:pt x="2473615" y="3901440"/>
                  <a:pt x="1950720" y="3901440"/>
                </a:cubicBezTo>
                <a:cubicBezTo>
                  <a:pt x="1427825" y="3901440"/>
                  <a:pt x="991559" y="3530536"/>
                  <a:pt x="890664" y="3037469"/>
                </a:cubicBezTo>
                <a:lnTo>
                  <a:pt x="887129" y="3014311"/>
                </a:lnTo>
                <a:lnTo>
                  <a:pt x="863971" y="3010777"/>
                </a:lnTo>
                <a:cubicBezTo>
                  <a:pt x="370904" y="2909881"/>
                  <a:pt x="0" y="2473615"/>
                  <a:pt x="0" y="1950720"/>
                </a:cubicBezTo>
                <a:cubicBezTo>
                  <a:pt x="0" y="1427825"/>
                  <a:pt x="370904" y="991560"/>
                  <a:pt x="863971" y="890663"/>
                </a:cubicBezTo>
                <a:lnTo>
                  <a:pt x="887129" y="887129"/>
                </a:lnTo>
                <a:lnTo>
                  <a:pt x="890664" y="863971"/>
                </a:lnTo>
                <a:cubicBezTo>
                  <a:pt x="991559" y="370904"/>
                  <a:pt x="1427825" y="0"/>
                  <a:pt x="1950720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 cap="sq"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976106" y="725283"/>
            <a:ext cx="177800" cy="17780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1332375" y="725283"/>
            <a:ext cx="177800" cy="177800"/>
          </a:xfrm>
          <a:prstGeom prst="ellips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619837" y="725283"/>
            <a:ext cx="177800" cy="177800"/>
          </a:xfrm>
          <a:prstGeom prst="ellips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 rot="5400000">
            <a:off x="9613900" y="1130300"/>
            <a:ext cx="975360" cy="975360"/>
          </a:xfrm>
          <a:custGeom>
            <a:avLst/>
            <a:gdLst>
              <a:gd name="connsiteX0" fmla="*/ 0 w 975360"/>
              <a:gd name="connsiteY0" fmla="*/ 487680 h 975360"/>
              <a:gd name="connsiteX1" fmla="*/ 191770 w 975360"/>
              <a:gd name="connsiteY1" fmla="*/ 295910 h 975360"/>
              <a:gd name="connsiteX2" fmla="*/ 295910 w 975360"/>
              <a:gd name="connsiteY2" fmla="*/ 295910 h 975360"/>
              <a:gd name="connsiteX3" fmla="*/ 295910 w 975360"/>
              <a:gd name="connsiteY3" fmla="*/ 191770 h 975360"/>
              <a:gd name="connsiteX4" fmla="*/ 487680 w 975360"/>
              <a:gd name="connsiteY4" fmla="*/ 0 h 975360"/>
              <a:gd name="connsiteX5" fmla="*/ 679450 w 975360"/>
              <a:gd name="connsiteY5" fmla="*/ 191770 h 975360"/>
              <a:gd name="connsiteX6" fmla="*/ 679450 w 975360"/>
              <a:gd name="connsiteY6" fmla="*/ 295910 h 975360"/>
              <a:gd name="connsiteX7" fmla="*/ 783590 w 975360"/>
              <a:gd name="connsiteY7" fmla="*/ 295910 h 975360"/>
              <a:gd name="connsiteX8" fmla="*/ 975360 w 975360"/>
              <a:gd name="connsiteY8" fmla="*/ 487680 h 975360"/>
              <a:gd name="connsiteX9" fmla="*/ 783590 w 975360"/>
              <a:gd name="connsiteY9" fmla="*/ 679450 h 975360"/>
              <a:gd name="connsiteX10" fmla="*/ 679450 w 975360"/>
              <a:gd name="connsiteY10" fmla="*/ 679450 h 975360"/>
              <a:gd name="connsiteX11" fmla="*/ 679450 w 975360"/>
              <a:gd name="connsiteY11" fmla="*/ 783590 h 975360"/>
              <a:gd name="connsiteX12" fmla="*/ 487680 w 975360"/>
              <a:gd name="connsiteY12" fmla="*/ 975360 h 975360"/>
              <a:gd name="connsiteX13" fmla="*/ 295910 w 975360"/>
              <a:gd name="connsiteY13" fmla="*/ 783590 h 975360"/>
              <a:gd name="connsiteX14" fmla="*/ 295910 w 975360"/>
              <a:gd name="connsiteY14" fmla="*/ 679450 h 975360"/>
              <a:gd name="connsiteX15" fmla="*/ 191770 w 975360"/>
              <a:gd name="connsiteY15" fmla="*/ 679450 h 975360"/>
              <a:gd name="connsiteX16" fmla="*/ 0 w 975360"/>
              <a:gd name="connsiteY16" fmla="*/ 487680 h 975360"/>
            </a:gdLst>
            <a:ahLst/>
            <a:cxnLst/>
            <a:rect l="l" t="t" r="r" b="b"/>
            <a:pathLst>
              <a:path w="975360" h="975360">
                <a:moveTo>
                  <a:pt x="0" y="487680"/>
                </a:moveTo>
                <a:cubicBezTo>
                  <a:pt x="0" y="381768"/>
                  <a:pt x="85858" y="295910"/>
                  <a:pt x="191770" y="295910"/>
                </a:cubicBezTo>
                <a:lnTo>
                  <a:pt x="295910" y="295910"/>
                </a:lnTo>
                <a:lnTo>
                  <a:pt x="295910" y="191770"/>
                </a:lnTo>
                <a:cubicBezTo>
                  <a:pt x="295910" y="85858"/>
                  <a:pt x="381768" y="0"/>
                  <a:pt x="487680" y="0"/>
                </a:cubicBezTo>
                <a:cubicBezTo>
                  <a:pt x="593592" y="0"/>
                  <a:pt x="679450" y="85858"/>
                  <a:pt x="679450" y="191770"/>
                </a:cubicBezTo>
                <a:lnTo>
                  <a:pt x="679450" y="295910"/>
                </a:lnTo>
                <a:lnTo>
                  <a:pt x="783590" y="295910"/>
                </a:lnTo>
                <a:cubicBezTo>
                  <a:pt x="889502" y="295910"/>
                  <a:pt x="975360" y="381768"/>
                  <a:pt x="975360" y="487680"/>
                </a:cubicBezTo>
                <a:cubicBezTo>
                  <a:pt x="975360" y="593592"/>
                  <a:pt x="889502" y="679450"/>
                  <a:pt x="783590" y="679450"/>
                </a:cubicBezTo>
                <a:lnTo>
                  <a:pt x="679450" y="679450"/>
                </a:lnTo>
                <a:lnTo>
                  <a:pt x="679450" y="783590"/>
                </a:lnTo>
                <a:cubicBezTo>
                  <a:pt x="679450" y="889502"/>
                  <a:pt x="593592" y="975360"/>
                  <a:pt x="487680" y="975360"/>
                </a:cubicBezTo>
                <a:cubicBezTo>
                  <a:pt x="381768" y="975360"/>
                  <a:pt x="295910" y="889502"/>
                  <a:pt x="295910" y="783590"/>
                </a:cubicBezTo>
                <a:lnTo>
                  <a:pt x="295910" y="679450"/>
                </a:lnTo>
                <a:lnTo>
                  <a:pt x="191770" y="679450"/>
                </a:lnTo>
                <a:cubicBezTo>
                  <a:pt x="85858" y="679450"/>
                  <a:pt x="0" y="593592"/>
                  <a:pt x="0" y="48768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 rot="5400000">
            <a:off x="332226" y="4568559"/>
            <a:ext cx="975360" cy="975360"/>
          </a:xfrm>
          <a:custGeom>
            <a:avLst/>
            <a:gdLst>
              <a:gd name="connsiteX0" fmla="*/ 0 w 975360"/>
              <a:gd name="connsiteY0" fmla="*/ 487680 h 975360"/>
              <a:gd name="connsiteX1" fmla="*/ 191770 w 975360"/>
              <a:gd name="connsiteY1" fmla="*/ 295910 h 975360"/>
              <a:gd name="connsiteX2" fmla="*/ 295910 w 975360"/>
              <a:gd name="connsiteY2" fmla="*/ 295910 h 975360"/>
              <a:gd name="connsiteX3" fmla="*/ 295910 w 975360"/>
              <a:gd name="connsiteY3" fmla="*/ 191770 h 975360"/>
              <a:gd name="connsiteX4" fmla="*/ 487680 w 975360"/>
              <a:gd name="connsiteY4" fmla="*/ 0 h 975360"/>
              <a:gd name="connsiteX5" fmla="*/ 679450 w 975360"/>
              <a:gd name="connsiteY5" fmla="*/ 191770 h 975360"/>
              <a:gd name="connsiteX6" fmla="*/ 679450 w 975360"/>
              <a:gd name="connsiteY6" fmla="*/ 295910 h 975360"/>
              <a:gd name="connsiteX7" fmla="*/ 783590 w 975360"/>
              <a:gd name="connsiteY7" fmla="*/ 295910 h 975360"/>
              <a:gd name="connsiteX8" fmla="*/ 975360 w 975360"/>
              <a:gd name="connsiteY8" fmla="*/ 487680 h 975360"/>
              <a:gd name="connsiteX9" fmla="*/ 783590 w 975360"/>
              <a:gd name="connsiteY9" fmla="*/ 679450 h 975360"/>
              <a:gd name="connsiteX10" fmla="*/ 679450 w 975360"/>
              <a:gd name="connsiteY10" fmla="*/ 679450 h 975360"/>
              <a:gd name="connsiteX11" fmla="*/ 679450 w 975360"/>
              <a:gd name="connsiteY11" fmla="*/ 783590 h 975360"/>
              <a:gd name="connsiteX12" fmla="*/ 487680 w 975360"/>
              <a:gd name="connsiteY12" fmla="*/ 975360 h 975360"/>
              <a:gd name="connsiteX13" fmla="*/ 295910 w 975360"/>
              <a:gd name="connsiteY13" fmla="*/ 783590 h 975360"/>
              <a:gd name="connsiteX14" fmla="*/ 295910 w 975360"/>
              <a:gd name="connsiteY14" fmla="*/ 679450 h 975360"/>
              <a:gd name="connsiteX15" fmla="*/ 191770 w 975360"/>
              <a:gd name="connsiteY15" fmla="*/ 679450 h 975360"/>
              <a:gd name="connsiteX16" fmla="*/ 0 w 975360"/>
              <a:gd name="connsiteY16" fmla="*/ 487680 h 975360"/>
            </a:gdLst>
            <a:ahLst/>
            <a:cxnLst/>
            <a:rect l="l" t="t" r="r" b="b"/>
            <a:pathLst>
              <a:path w="975360" h="975360">
                <a:moveTo>
                  <a:pt x="0" y="487680"/>
                </a:moveTo>
                <a:cubicBezTo>
                  <a:pt x="0" y="381768"/>
                  <a:pt x="85858" y="295910"/>
                  <a:pt x="191770" y="295910"/>
                </a:cubicBezTo>
                <a:lnTo>
                  <a:pt x="295910" y="295910"/>
                </a:lnTo>
                <a:lnTo>
                  <a:pt x="295910" y="191770"/>
                </a:lnTo>
                <a:cubicBezTo>
                  <a:pt x="295910" y="85858"/>
                  <a:pt x="381768" y="0"/>
                  <a:pt x="487680" y="0"/>
                </a:cubicBezTo>
                <a:cubicBezTo>
                  <a:pt x="593592" y="0"/>
                  <a:pt x="679450" y="85858"/>
                  <a:pt x="679450" y="191770"/>
                </a:cubicBezTo>
                <a:lnTo>
                  <a:pt x="679450" y="295910"/>
                </a:lnTo>
                <a:lnTo>
                  <a:pt x="783590" y="295910"/>
                </a:lnTo>
                <a:cubicBezTo>
                  <a:pt x="889502" y="295910"/>
                  <a:pt x="975360" y="381768"/>
                  <a:pt x="975360" y="487680"/>
                </a:cubicBezTo>
                <a:cubicBezTo>
                  <a:pt x="975360" y="593592"/>
                  <a:pt x="889502" y="679450"/>
                  <a:pt x="783590" y="679450"/>
                </a:cubicBezTo>
                <a:lnTo>
                  <a:pt x="679450" y="679450"/>
                </a:lnTo>
                <a:lnTo>
                  <a:pt x="679450" y="783590"/>
                </a:lnTo>
                <a:cubicBezTo>
                  <a:pt x="679450" y="889502"/>
                  <a:pt x="593592" y="975360"/>
                  <a:pt x="487680" y="975360"/>
                </a:cubicBezTo>
                <a:cubicBezTo>
                  <a:pt x="381768" y="975360"/>
                  <a:pt x="295910" y="889502"/>
                  <a:pt x="295910" y="783590"/>
                </a:cubicBezTo>
                <a:lnTo>
                  <a:pt x="295910" y="679450"/>
                </a:lnTo>
                <a:lnTo>
                  <a:pt x="191770" y="679450"/>
                </a:lnTo>
                <a:cubicBezTo>
                  <a:pt x="85858" y="679450"/>
                  <a:pt x="0" y="593592"/>
                  <a:pt x="0" y="48768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 rot="8100000">
            <a:off x="9961270" y="1485289"/>
            <a:ext cx="273000" cy="273000"/>
          </a:xfrm>
          <a:custGeom>
            <a:avLst/>
            <a:gdLst>
              <a:gd name="connsiteX0" fmla="*/ 0 w 975360"/>
              <a:gd name="connsiteY0" fmla="*/ 487680 h 975360"/>
              <a:gd name="connsiteX1" fmla="*/ 191770 w 975360"/>
              <a:gd name="connsiteY1" fmla="*/ 295910 h 975360"/>
              <a:gd name="connsiteX2" fmla="*/ 295910 w 975360"/>
              <a:gd name="connsiteY2" fmla="*/ 295910 h 975360"/>
              <a:gd name="connsiteX3" fmla="*/ 295910 w 975360"/>
              <a:gd name="connsiteY3" fmla="*/ 191770 h 975360"/>
              <a:gd name="connsiteX4" fmla="*/ 487680 w 975360"/>
              <a:gd name="connsiteY4" fmla="*/ 0 h 975360"/>
              <a:gd name="connsiteX5" fmla="*/ 679450 w 975360"/>
              <a:gd name="connsiteY5" fmla="*/ 191770 h 975360"/>
              <a:gd name="connsiteX6" fmla="*/ 679450 w 975360"/>
              <a:gd name="connsiteY6" fmla="*/ 295910 h 975360"/>
              <a:gd name="connsiteX7" fmla="*/ 783590 w 975360"/>
              <a:gd name="connsiteY7" fmla="*/ 295910 h 975360"/>
              <a:gd name="connsiteX8" fmla="*/ 975360 w 975360"/>
              <a:gd name="connsiteY8" fmla="*/ 487680 h 975360"/>
              <a:gd name="connsiteX9" fmla="*/ 783590 w 975360"/>
              <a:gd name="connsiteY9" fmla="*/ 679450 h 975360"/>
              <a:gd name="connsiteX10" fmla="*/ 679450 w 975360"/>
              <a:gd name="connsiteY10" fmla="*/ 679450 h 975360"/>
              <a:gd name="connsiteX11" fmla="*/ 679450 w 975360"/>
              <a:gd name="connsiteY11" fmla="*/ 783590 h 975360"/>
              <a:gd name="connsiteX12" fmla="*/ 487680 w 975360"/>
              <a:gd name="connsiteY12" fmla="*/ 975360 h 975360"/>
              <a:gd name="connsiteX13" fmla="*/ 295910 w 975360"/>
              <a:gd name="connsiteY13" fmla="*/ 783590 h 975360"/>
              <a:gd name="connsiteX14" fmla="*/ 295910 w 975360"/>
              <a:gd name="connsiteY14" fmla="*/ 679450 h 975360"/>
              <a:gd name="connsiteX15" fmla="*/ 191770 w 975360"/>
              <a:gd name="connsiteY15" fmla="*/ 679450 h 975360"/>
              <a:gd name="connsiteX16" fmla="*/ 0 w 975360"/>
              <a:gd name="connsiteY16" fmla="*/ 487680 h 975360"/>
            </a:gdLst>
            <a:ahLst/>
            <a:cxnLst/>
            <a:rect l="l" t="t" r="r" b="b"/>
            <a:pathLst>
              <a:path w="975360" h="975360">
                <a:moveTo>
                  <a:pt x="0" y="487680"/>
                </a:moveTo>
                <a:cubicBezTo>
                  <a:pt x="0" y="381768"/>
                  <a:pt x="85858" y="295910"/>
                  <a:pt x="191770" y="295910"/>
                </a:cubicBezTo>
                <a:lnTo>
                  <a:pt x="295910" y="295910"/>
                </a:lnTo>
                <a:lnTo>
                  <a:pt x="295910" y="191770"/>
                </a:lnTo>
                <a:cubicBezTo>
                  <a:pt x="295910" y="85858"/>
                  <a:pt x="381768" y="0"/>
                  <a:pt x="487680" y="0"/>
                </a:cubicBezTo>
                <a:cubicBezTo>
                  <a:pt x="593592" y="0"/>
                  <a:pt x="679450" y="85858"/>
                  <a:pt x="679450" y="191770"/>
                </a:cubicBezTo>
                <a:lnTo>
                  <a:pt x="679450" y="295910"/>
                </a:lnTo>
                <a:lnTo>
                  <a:pt x="783590" y="295910"/>
                </a:lnTo>
                <a:cubicBezTo>
                  <a:pt x="889502" y="295910"/>
                  <a:pt x="975360" y="381768"/>
                  <a:pt x="975360" y="487680"/>
                </a:cubicBezTo>
                <a:cubicBezTo>
                  <a:pt x="975360" y="593592"/>
                  <a:pt x="889502" y="679450"/>
                  <a:pt x="783590" y="679450"/>
                </a:cubicBezTo>
                <a:lnTo>
                  <a:pt x="679450" y="679450"/>
                </a:lnTo>
                <a:lnTo>
                  <a:pt x="679450" y="783590"/>
                </a:lnTo>
                <a:cubicBezTo>
                  <a:pt x="679450" y="889502"/>
                  <a:pt x="593592" y="975360"/>
                  <a:pt x="487680" y="975360"/>
                </a:cubicBezTo>
                <a:cubicBezTo>
                  <a:pt x="381768" y="975360"/>
                  <a:pt x="295910" y="889502"/>
                  <a:pt x="295910" y="783590"/>
                </a:cubicBezTo>
                <a:lnTo>
                  <a:pt x="295910" y="679450"/>
                </a:lnTo>
                <a:lnTo>
                  <a:pt x="191770" y="679450"/>
                </a:lnTo>
                <a:cubicBezTo>
                  <a:pt x="85858" y="679450"/>
                  <a:pt x="0" y="593592"/>
                  <a:pt x="0" y="48768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 rot="8100000">
            <a:off x="669313" y="4924481"/>
            <a:ext cx="273000" cy="273000"/>
          </a:xfrm>
          <a:custGeom>
            <a:avLst/>
            <a:gdLst>
              <a:gd name="connsiteX0" fmla="*/ 0 w 975360"/>
              <a:gd name="connsiteY0" fmla="*/ 487680 h 975360"/>
              <a:gd name="connsiteX1" fmla="*/ 191770 w 975360"/>
              <a:gd name="connsiteY1" fmla="*/ 295910 h 975360"/>
              <a:gd name="connsiteX2" fmla="*/ 295910 w 975360"/>
              <a:gd name="connsiteY2" fmla="*/ 295910 h 975360"/>
              <a:gd name="connsiteX3" fmla="*/ 295910 w 975360"/>
              <a:gd name="connsiteY3" fmla="*/ 191770 h 975360"/>
              <a:gd name="connsiteX4" fmla="*/ 487680 w 975360"/>
              <a:gd name="connsiteY4" fmla="*/ 0 h 975360"/>
              <a:gd name="connsiteX5" fmla="*/ 679450 w 975360"/>
              <a:gd name="connsiteY5" fmla="*/ 191770 h 975360"/>
              <a:gd name="connsiteX6" fmla="*/ 679450 w 975360"/>
              <a:gd name="connsiteY6" fmla="*/ 295910 h 975360"/>
              <a:gd name="connsiteX7" fmla="*/ 783590 w 975360"/>
              <a:gd name="connsiteY7" fmla="*/ 295910 h 975360"/>
              <a:gd name="connsiteX8" fmla="*/ 975360 w 975360"/>
              <a:gd name="connsiteY8" fmla="*/ 487680 h 975360"/>
              <a:gd name="connsiteX9" fmla="*/ 783590 w 975360"/>
              <a:gd name="connsiteY9" fmla="*/ 679450 h 975360"/>
              <a:gd name="connsiteX10" fmla="*/ 679450 w 975360"/>
              <a:gd name="connsiteY10" fmla="*/ 679450 h 975360"/>
              <a:gd name="connsiteX11" fmla="*/ 679450 w 975360"/>
              <a:gd name="connsiteY11" fmla="*/ 783590 h 975360"/>
              <a:gd name="connsiteX12" fmla="*/ 487680 w 975360"/>
              <a:gd name="connsiteY12" fmla="*/ 975360 h 975360"/>
              <a:gd name="connsiteX13" fmla="*/ 295910 w 975360"/>
              <a:gd name="connsiteY13" fmla="*/ 783590 h 975360"/>
              <a:gd name="connsiteX14" fmla="*/ 295910 w 975360"/>
              <a:gd name="connsiteY14" fmla="*/ 679450 h 975360"/>
              <a:gd name="connsiteX15" fmla="*/ 191770 w 975360"/>
              <a:gd name="connsiteY15" fmla="*/ 679450 h 975360"/>
              <a:gd name="connsiteX16" fmla="*/ 0 w 975360"/>
              <a:gd name="connsiteY16" fmla="*/ 487680 h 975360"/>
            </a:gdLst>
            <a:ahLst/>
            <a:cxnLst/>
            <a:rect l="l" t="t" r="r" b="b"/>
            <a:pathLst>
              <a:path w="975360" h="975360">
                <a:moveTo>
                  <a:pt x="0" y="487680"/>
                </a:moveTo>
                <a:cubicBezTo>
                  <a:pt x="0" y="381768"/>
                  <a:pt x="85858" y="295910"/>
                  <a:pt x="191770" y="295910"/>
                </a:cubicBezTo>
                <a:lnTo>
                  <a:pt x="295910" y="295910"/>
                </a:lnTo>
                <a:lnTo>
                  <a:pt x="295910" y="191770"/>
                </a:lnTo>
                <a:cubicBezTo>
                  <a:pt x="295910" y="85858"/>
                  <a:pt x="381768" y="0"/>
                  <a:pt x="487680" y="0"/>
                </a:cubicBezTo>
                <a:cubicBezTo>
                  <a:pt x="593592" y="0"/>
                  <a:pt x="679450" y="85858"/>
                  <a:pt x="679450" y="191770"/>
                </a:cubicBezTo>
                <a:lnTo>
                  <a:pt x="679450" y="295910"/>
                </a:lnTo>
                <a:lnTo>
                  <a:pt x="783590" y="295910"/>
                </a:lnTo>
                <a:cubicBezTo>
                  <a:pt x="889502" y="295910"/>
                  <a:pt x="975360" y="381768"/>
                  <a:pt x="975360" y="487680"/>
                </a:cubicBezTo>
                <a:cubicBezTo>
                  <a:pt x="975360" y="593592"/>
                  <a:pt x="889502" y="679450"/>
                  <a:pt x="783590" y="679450"/>
                </a:cubicBezTo>
                <a:lnTo>
                  <a:pt x="679450" y="679450"/>
                </a:lnTo>
                <a:lnTo>
                  <a:pt x="679450" y="783590"/>
                </a:lnTo>
                <a:cubicBezTo>
                  <a:pt x="679450" y="889502"/>
                  <a:pt x="593592" y="975360"/>
                  <a:pt x="487680" y="975360"/>
                </a:cubicBezTo>
                <a:cubicBezTo>
                  <a:pt x="381768" y="975360"/>
                  <a:pt x="295910" y="889502"/>
                  <a:pt x="295910" y="783590"/>
                </a:cubicBezTo>
                <a:lnTo>
                  <a:pt x="295910" y="679450"/>
                </a:lnTo>
                <a:lnTo>
                  <a:pt x="191770" y="679450"/>
                </a:lnTo>
                <a:cubicBezTo>
                  <a:pt x="85858" y="679450"/>
                  <a:pt x="0" y="593592"/>
                  <a:pt x="0" y="48768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 rot="8100000">
            <a:off x="11343020" y="5807089"/>
            <a:ext cx="199362" cy="199362"/>
          </a:xfrm>
          <a:custGeom>
            <a:avLst/>
            <a:gdLst>
              <a:gd name="connsiteX0" fmla="*/ 0 w 975360"/>
              <a:gd name="connsiteY0" fmla="*/ 487680 h 975360"/>
              <a:gd name="connsiteX1" fmla="*/ 191770 w 975360"/>
              <a:gd name="connsiteY1" fmla="*/ 295910 h 975360"/>
              <a:gd name="connsiteX2" fmla="*/ 295910 w 975360"/>
              <a:gd name="connsiteY2" fmla="*/ 295910 h 975360"/>
              <a:gd name="connsiteX3" fmla="*/ 295910 w 975360"/>
              <a:gd name="connsiteY3" fmla="*/ 191770 h 975360"/>
              <a:gd name="connsiteX4" fmla="*/ 487680 w 975360"/>
              <a:gd name="connsiteY4" fmla="*/ 0 h 975360"/>
              <a:gd name="connsiteX5" fmla="*/ 679450 w 975360"/>
              <a:gd name="connsiteY5" fmla="*/ 191770 h 975360"/>
              <a:gd name="connsiteX6" fmla="*/ 679450 w 975360"/>
              <a:gd name="connsiteY6" fmla="*/ 295910 h 975360"/>
              <a:gd name="connsiteX7" fmla="*/ 783590 w 975360"/>
              <a:gd name="connsiteY7" fmla="*/ 295910 h 975360"/>
              <a:gd name="connsiteX8" fmla="*/ 975360 w 975360"/>
              <a:gd name="connsiteY8" fmla="*/ 487680 h 975360"/>
              <a:gd name="connsiteX9" fmla="*/ 783590 w 975360"/>
              <a:gd name="connsiteY9" fmla="*/ 679450 h 975360"/>
              <a:gd name="connsiteX10" fmla="*/ 679450 w 975360"/>
              <a:gd name="connsiteY10" fmla="*/ 679450 h 975360"/>
              <a:gd name="connsiteX11" fmla="*/ 679450 w 975360"/>
              <a:gd name="connsiteY11" fmla="*/ 783590 h 975360"/>
              <a:gd name="connsiteX12" fmla="*/ 487680 w 975360"/>
              <a:gd name="connsiteY12" fmla="*/ 975360 h 975360"/>
              <a:gd name="connsiteX13" fmla="*/ 295910 w 975360"/>
              <a:gd name="connsiteY13" fmla="*/ 783590 h 975360"/>
              <a:gd name="connsiteX14" fmla="*/ 295910 w 975360"/>
              <a:gd name="connsiteY14" fmla="*/ 679450 h 975360"/>
              <a:gd name="connsiteX15" fmla="*/ 191770 w 975360"/>
              <a:gd name="connsiteY15" fmla="*/ 679450 h 975360"/>
              <a:gd name="connsiteX16" fmla="*/ 0 w 975360"/>
              <a:gd name="connsiteY16" fmla="*/ 487680 h 975360"/>
            </a:gdLst>
            <a:ahLst/>
            <a:cxnLst/>
            <a:rect l="l" t="t" r="r" b="b"/>
            <a:pathLst>
              <a:path w="975360" h="975360">
                <a:moveTo>
                  <a:pt x="0" y="487680"/>
                </a:moveTo>
                <a:cubicBezTo>
                  <a:pt x="0" y="381768"/>
                  <a:pt x="85858" y="295910"/>
                  <a:pt x="191770" y="295910"/>
                </a:cubicBezTo>
                <a:lnTo>
                  <a:pt x="295910" y="295910"/>
                </a:lnTo>
                <a:lnTo>
                  <a:pt x="295910" y="191770"/>
                </a:lnTo>
                <a:cubicBezTo>
                  <a:pt x="295910" y="85858"/>
                  <a:pt x="381768" y="0"/>
                  <a:pt x="487680" y="0"/>
                </a:cubicBezTo>
                <a:cubicBezTo>
                  <a:pt x="593592" y="0"/>
                  <a:pt x="679450" y="85858"/>
                  <a:pt x="679450" y="191770"/>
                </a:cubicBezTo>
                <a:lnTo>
                  <a:pt x="679450" y="295910"/>
                </a:lnTo>
                <a:lnTo>
                  <a:pt x="783590" y="295910"/>
                </a:lnTo>
                <a:cubicBezTo>
                  <a:pt x="889502" y="295910"/>
                  <a:pt x="975360" y="381768"/>
                  <a:pt x="975360" y="487680"/>
                </a:cubicBezTo>
                <a:cubicBezTo>
                  <a:pt x="975360" y="593592"/>
                  <a:pt x="889502" y="679450"/>
                  <a:pt x="783590" y="679450"/>
                </a:cubicBezTo>
                <a:lnTo>
                  <a:pt x="679450" y="679450"/>
                </a:lnTo>
                <a:lnTo>
                  <a:pt x="679450" y="783590"/>
                </a:lnTo>
                <a:cubicBezTo>
                  <a:pt x="679450" y="889502"/>
                  <a:pt x="593592" y="975360"/>
                  <a:pt x="487680" y="975360"/>
                </a:cubicBezTo>
                <a:cubicBezTo>
                  <a:pt x="381768" y="975360"/>
                  <a:pt x="295910" y="889502"/>
                  <a:pt x="295910" y="783590"/>
                </a:cubicBezTo>
                <a:lnTo>
                  <a:pt x="295910" y="679450"/>
                </a:lnTo>
                <a:lnTo>
                  <a:pt x="191770" y="679450"/>
                </a:lnTo>
                <a:cubicBezTo>
                  <a:pt x="85858" y="679450"/>
                  <a:pt x="0" y="593592"/>
                  <a:pt x="0" y="48768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>
            <a:off x="1463039" y="1918825"/>
            <a:ext cx="5285001" cy="31714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/>
            <a:r>
              <a:rPr kumimoji="1" lang="en-US" altLang="zh-CN" sz="4500" dirty="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Dream-XinCuSongGB"/>
                <a:ea typeface="Dream-XinCuSongGB"/>
              </a:rPr>
              <a:t>YOJ</a:t>
            </a:r>
            <a:r>
              <a:rPr kumimoji="1" lang="zh-CN" altLang="en-US" sz="4500" dirty="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Dream-XinCuSongGB"/>
                <a:ea typeface="Dream-XinCuSongGB"/>
              </a:rPr>
              <a:t>题目讲解</a:t>
            </a:r>
            <a:endParaRPr kumimoji="1" lang="zh-CN" altLang="en-US" dirty="0"/>
          </a:p>
        </p:txBody>
      </p:sp>
      <p:sp>
        <p:nvSpPr>
          <p:cNvPr id="31" name="标题 1"/>
          <p:cNvSpPr txBox="1"/>
          <p:nvPr/>
        </p:nvSpPr>
        <p:spPr>
          <a:xfrm>
            <a:off x="660400" y="5708683"/>
            <a:ext cx="1610971" cy="70859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/>
            <a:r>
              <a:rPr kumimoji="1" lang="en-US" altLang="zh-CN" sz="1400">
                <a:ln w="12700">
                  <a:noFill/>
                </a:ln>
                <a:solidFill>
                  <a:srgbClr val="835339">
                    <a:alpha val="100000"/>
                  </a:srgbClr>
                </a:solidFill>
                <a:latin typeface="Source Han Sans CN Regular"/>
                <a:ea typeface="Source Han Sans CN Regular"/>
                <a:cs typeface="Source Han Sans CN Regular"/>
              </a:rPr>
              <a:t>DESIGN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 rot="10800000">
            <a:off x="-1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89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V="1">
            <a:off x="1" y="2707207"/>
            <a:ext cx="2970419" cy="421302"/>
          </a:xfrm>
          <a:custGeom>
            <a:avLst/>
            <a:gdLst>
              <a:gd name="connsiteX0" fmla="*/ 0 w 2970419"/>
              <a:gd name="connsiteY0" fmla="*/ 421302 h 421302"/>
              <a:gd name="connsiteX1" fmla="*/ 2970419 w 2970419"/>
              <a:gd name="connsiteY1" fmla="*/ 421302 h 421302"/>
              <a:gd name="connsiteX2" fmla="*/ 2578921 w 2970419"/>
              <a:gd name="connsiteY2" fmla="*/ 0 h 421302"/>
              <a:gd name="connsiteX3" fmla="*/ 0 w 2970419"/>
              <a:gd name="connsiteY3" fmla="*/ 0 h 421302"/>
            </a:gdLst>
            <a:ahLst/>
            <a:cxnLst/>
            <a:rect l="l" t="t" r="r" b="b"/>
            <a:pathLst>
              <a:path w="2970419" h="421302">
                <a:moveTo>
                  <a:pt x="0" y="421302"/>
                </a:moveTo>
                <a:lnTo>
                  <a:pt x="2970419" y="421302"/>
                </a:lnTo>
                <a:lnTo>
                  <a:pt x="257892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46214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/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V="1">
            <a:off x="0" y="2707207"/>
            <a:ext cx="2716194" cy="421302"/>
          </a:xfrm>
          <a:custGeom>
            <a:avLst/>
            <a:gdLst>
              <a:gd name="connsiteX0" fmla="*/ 0 w 2716194"/>
              <a:gd name="connsiteY0" fmla="*/ 421302 h 421302"/>
              <a:gd name="connsiteX1" fmla="*/ 2716194 w 2716194"/>
              <a:gd name="connsiteY1" fmla="*/ 421302 h 421302"/>
              <a:gd name="connsiteX2" fmla="*/ 2324696 w 2716194"/>
              <a:gd name="connsiteY2" fmla="*/ 0 h 421302"/>
              <a:gd name="connsiteX3" fmla="*/ 0 w 2716194"/>
              <a:gd name="connsiteY3" fmla="*/ 0 h 421302"/>
            </a:gdLst>
            <a:ahLst/>
            <a:cxnLst/>
            <a:rect l="l" t="t" r="r" b="b"/>
            <a:pathLst>
              <a:path w="2716194" h="421302">
                <a:moveTo>
                  <a:pt x="0" y="421302"/>
                </a:moveTo>
                <a:lnTo>
                  <a:pt x="2716194" y="421302"/>
                </a:lnTo>
                <a:lnTo>
                  <a:pt x="232469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46214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/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flipV="1">
            <a:off x="0" y="2707207"/>
            <a:ext cx="2461968" cy="421302"/>
          </a:xfrm>
          <a:custGeom>
            <a:avLst/>
            <a:gdLst>
              <a:gd name="connsiteX0" fmla="*/ 0 w 2461968"/>
              <a:gd name="connsiteY0" fmla="*/ 421302 h 421302"/>
              <a:gd name="connsiteX1" fmla="*/ 2461968 w 2461968"/>
              <a:gd name="connsiteY1" fmla="*/ 421302 h 421302"/>
              <a:gd name="connsiteX2" fmla="*/ 2070470 w 2461968"/>
              <a:gd name="connsiteY2" fmla="*/ 0 h 421302"/>
              <a:gd name="connsiteX3" fmla="*/ 0 w 2461968"/>
              <a:gd name="connsiteY3" fmla="*/ 0 h 421302"/>
            </a:gdLst>
            <a:ahLst/>
            <a:cxnLst/>
            <a:rect l="l" t="t" r="r" b="b"/>
            <a:pathLst>
              <a:path w="2461968" h="421302">
                <a:moveTo>
                  <a:pt x="0" y="421302"/>
                </a:moveTo>
                <a:lnTo>
                  <a:pt x="2461968" y="421302"/>
                </a:lnTo>
                <a:lnTo>
                  <a:pt x="207047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46214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/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74072" y="847486"/>
            <a:ext cx="3632200" cy="13462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/>
            <a:r>
              <a:rPr kumimoji="1" lang="en-US" altLang="zh-CN" sz="9600">
                <a:ln w="12700">
                  <a:noFill/>
                </a:ln>
                <a:solidFill>
                  <a:srgbClr val="B08159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目录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62221" y="2202957"/>
            <a:ext cx="2120900" cy="3937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dist"/>
            <a:r>
              <a:rPr kumimoji="1" lang="en-US" altLang="zh-CN" sz="2800">
                <a:ln w="12700">
                  <a:noFill/>
                </a:ln>
                <a:solidFill>
                  <a:srgbClr val="B08159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CONTENTS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828329" y="2394482"/>
            <a:ext cx="1211580" cy="120904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kumimoji="1" lang="en-US" altLang="zh-CN" sz="80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01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060338" y="2394482"/>
            <a:ext cx="1427480" cy="120904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kumimoji="1" lang="en-US" altLang="zh-CN" sz="80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02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536144" y="2540063"/>
            <a:ext cx="2880000" cy="79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/>
            <a:r>
              <a:rPr kumimoji="1" lang="en-US" altLang="zh-CN" sz="1900" dirty="0" err="1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优化方法</a:t>
            </a:r>
            <a:endParaRPr kumimoji="1" lang="zh-CN" altLang="en-US" dirty="0"/>
          </a:p>
        </p:txBody>
      </p:sp>
      <p:cxnSp>
        <p:nvCxnSpPr>
          <p:cNvPr id="12" name="标题 1"/>
          <p:cNvCxnSpPr/>
          <p:nvPr/>
        </p:nvCxnSpPr>
        <p:spPr>
          <a:xfrm>
            <a:off x="8665381" y="3383087"/>
            <a:ext cx="2602327" cy="0"/>
          </a:xfrm>
          <a:prstGeom prst="line">
            <a:avLst/>
          </a:prstGeom>
          <a:noFill/>
          <a:ln w="25400" cap="sq">
            <a:solidFill>
              <a:schemeClr val="accent2"/>
            </a:solidFill>
            <a:miter/>
          </a:ln>
        </p:spPr>
      </p:cxnSp>
      <p:sp>
        <p:nvSpPr>
          <p:cNvPr id="15" name="标题 1"/>
          <p:cNvSpPr txBox="1"/>
          <p:nvPr/>
        </p:nvSpPr>
        <p:spPr>
          <a:xfrm>
            <a:off x="4292191" y="2540063"/>
            <a:ext cx="2880000" cy="79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/>
            <a:r>
              <a:rPr kumimoji="1" lang="en-US" altLang="zh-CN" sz="19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算法超时的原因分析</a:t>
            </a:r>
            <a:endParaRPr kumimoji="1" lang="zh-CN" altLang="en-US"/>
          </a:p>
        </p:txBody>
      </p:sp>
      <p:cxnSp>
        <p:nvCxnSpPr>
          <p:cNvPr id="17" name="标题 1"/>
          <p:cNvCxnSpPr/>
          <p:nvPr/>
        </p:nvCxnSpPr>
        <p:spPr>
          <a:xfrm>
            <a:off x="4430369" y="3383087"/>
            <a:ext cx="2602327" cy="0"/>
          </a:xfrm>
          <a:prstGeom prst="line">
            <a:avLst/>
          </a:prstGeom>
          <a:noFill/>
          <a:ln w="25400" cap="sq">
            <a:solidFill>
              <a:schemeClr val="accent2"/>
            </a:solidFill>
            <a:miter/>
          </a:ln>
        </p:spPr>
      </p:cxnSp>
      <p:sp>
        <p:nvSpPr>
          <p:cNvPr id="20" name="标题 1"/>
          <p:cNvSpPr txBox="1"/>
          <p:nvPr/>
        </p:nvSpPr>
        <p:spPr>
          <a:xfrm>
            <a:off x="9022271" y="576887"/>
            <a:ext cx="3169729" cy="867365"/>
          </a:xfrm>
          <a:custGeom>
            <a:avLst/>
            <a:gdLst>
              <a:gd name="connsiteX0" fmla="*/ 5662335 w 5662334"/>
              <a:gd name="connsiteY0" fmla="*/ 0 h 1549443"/>
              <a:gd name="connsiteX1" fmla="*/ 5662335 w 5662334"/>
              <a:gd name="connsiteY1" fmla="*/ 1549443 h 1549443"/>
              <a:gd name="connsiteX2" fmla="*/ 977014 w 5662334"/>
              <a:gd name="connsiteY2" fmla="*/ 1549443 h 1549443"/>
              <a:gd name="connsiteX3" fmla="*/ 714381 w 5662334"/>
              <a:gd name="connsiteY3" fmla="*/ 1132837 h 1549443"/>
              <a:gd name="connsiteX4" fmla="*/ 0 w 5662334"/>
              <a:gd name="connsiteY4" fmla="*/ 0 h 1549443"/>
              <a:gd name="connsiteX5" fmla="*/ 5662335 w 5662334"/>
              <a:gd name="connsiteY5" fmla="*/ 0 h 1549443"/>
            </a:gdLst>
            <a:ahLst/>
            <a:cxnLst/>
            <a:rect l="l" t="t" r="r" b="b"/>
            <a:pathLst>
              <a:path w="5662334" h="1549443">
                <a:moveTo>
                  <a:pt x="5662335" y="0"/>
                </a:moveTo>
                <a:lnTo>
                  <a:pt x="5662335" y="1549443"/>
                </a:lnTo>
                <a:lnTo>
                  <a:pt x="977014" y="1549443"/>
                </a:lnTo>
                <a:lnTo>
                  <a:pt x="714381" y="1132837"/>
                </a:lnTo>
                <a:lnTo>
                  <a:pt x="0" y="0"/>
                </a:lnTo>
                <a:lnTo>
                  <a:pt x="5662335" y="0"/>
                </a:lnTo>
                <a:close/>
              </a:path>
            </a:pathLst>
          </a:custGeom>
          <a:solidFill>
            <a:schemeClr val="accent2">
              <a:alpha val="69000"/>
            </a:schemeClr>
          </a:solidFill>
          <a:ln w="46214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/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9022271" y="576887"/>
            <a:ext cx="3169729" cy="450896"/>
          </a:xfrm>
          <a:custGeom>
            <a:avLst/>
            <a:gdLst>
              <a:gd name="connsiteX0" fmla="*/ 0 w 5662334"/>
              <a:gd name="connsiteY0" fmla="*/ 0 h 805470"/>
              <a:gd name="connsiteX1" fmla="*/ 507696 w 5662334"/>
              <a:gd name="connsiteY1" fmla="*/ 805470 h 805470"/>
              <a:gd name="connsiteX2" fmla="*/ 5662335 w 5662334"/>
              <a:gd name="connsiteY2" fmla="*/ 805470 h 805470"/>
              <a:gd name="connsiteX3" fmla="*/ 5662335 w 5662334"/>
              <a:gd name="connsiteY3" fmla="*/ 0 h 805470"/>
              <a:gd name="connsiteX4" fmla="*/ 0 w 5662334"/>
              <a:gd name="connsiteY4" fmla="*/ 0 h 805470"/>
            </a:gdLst>
            <a:ahLst/>
            <a:cxnLst/>
            <a:rect l="l" t="t" r="r" b="b"/>
            <a:pathLst>
              <a:path w="5662334" h="805470">
                <a:moveTo>
                  <a:pt x="0" y="0"/>
                </a:moveTo>
                <a:lnTo>
                  <a:pt x="507696" y="805470"/>
                </a:lnTo>
                <a:lnTo>
                  <a:pt x="5662335" y="805470"/>
                </a:lnTo>
                <a:lnTo>
                  <a:pt x="566233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46214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/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8840050" y="576887"/>
            <a:ext cx="677378" cy="867365"/>
          </a:xfrm>
          <a:custGeom>
            <a:avLst/>
            <a:gdLst>
              <a:gd name="connsiteX0" fmla="*/ 233040 w 1210054"/>
              <a:gd name="connsiteY0" fmla="*/ 0 h 1549443"/>
              <a:gd name="connsiteX1" fmla="*/ 1210055 w 1210054"/>
              <a:gd name="connsiteY1" fmla="*/ 1549443 h 1549443"/>
              <a:gd name="connsiteX2" fmla="*/ 978863 w 1210054"/>
              <a:gd name="connsiteY2" fmla="*/ 1549443 h 1549443"/>
              <a:gd name="connsiteX3" fmla="*/ 0 w 1210054"/>
              <a:gd name="connsiteY3" fmla="*/ 0 h 1549443"/>
              <a:gd name="connsiteX4" fmla="*/ 233040 w 1210054"/>
              <a:gd name="connsiteY4" fmla="*/ 0 h 1549443"/>
            </a:gdLst>
            <a:ahLst/>
            <a:cxnLst/>
            <a:rect l="l" t="t" r="r" b="b"/>
            <a:pathLst>
              <a:path w="1210054" h="1549443">
                <a:moveTo>
                  <a:pt x="233040" y="0"/>
                </a:moveTo>
                <a:lnTo>
                  <a:pt x="1210055" y="1549443"/>
                </a:lnTo>
                <a:lnTo>
                  <a:pt x="978863" y="1549443"/>
                </a:lnTo>
                <a:lnTo>
                  <a:pt x="0" y="0"/>
                </a:lnTo>
                <a:lnTo>
                  <a:pt x="233040" y="0"/>
                </a:lnTo>
                <a:close/>
              </a:path>
            </a:pathLst>
          </a:custGeom>
          <a:solidFill>
            <a:schemeClr val="accent2"/>
          </a:solidFill>
          <a:ln w="46214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/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8665334" y="576887"/>
            <a:ext cx="677378" cy="867365"/>
          </a:xfrm>
          <a:custGeom>
            <a:avLst/>
            <a:gdLst>
              <a:gd name="connsiteX0" fmla="*/ 233040 w 1210054"/>
              <a:gd name="connsiteY0" fmla="*/ 0 h 1549443"/>
              <a:gd name="connsiteX1" fmla="*/ 1210055 w 1210054"/>
              <a:gd name="connsiteY1" fmla="*/ 1549443 h 1549443"/>
              <a:gd name="connsiteX2" fmla="*/ 978863 w 1210054"/>
              <a:gd name="connsiteY2" fmla="*/ 1549443 h 1549443"/>
              <a:gd name="connsiteX3" fmla="*/ 0 w 1210054"/>
              <a:gd name="connsiteY3" fmla="*/ 0 h 1549443"/>
              <a:gd name="connsiteX4" fmla="*/ 233040 w 1210054"/>
              <a:gd name="connsiteY4" fmla="*/ 0 h 1549443"/>
            </a:gdLst>
            <a:ahLst/>
            <a:cxnLst/>
            <a:rect l="l" t="t" r="r" b="b"/>
            <a:pathLst>
              <a:path w="1210054" h="1549443">
                <a:moveTo>
                  <a:pt x="233040" y="0"/>
                </a:moveTo>
                <a:lnTo>
                  <a:pt x="1210055" y="1549443"/>
                </a:lnTo>
                <a:lnTo>
                  <a:pt x="978863" y="1549443"/>
                </a:lnTo>
                <a:lnTo>
                  <a:pt x="0" y="0"/>
                </a:lnTo>
                <a:lnTo>
                  <a:pt x="233040" y="0"/>
                </a:lnTo>
                <a:close/>
              </a:path>
            </a:pathLst>
          </a:custGeom>
          <a:solidFill>
            <a:schemeClr val="accent2"/>
          </a:solidFill>
          <a:ln w="46214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/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0" y="5989825"/>
            <a:ext cx="12192000" cy="152698"/>
          </a:xfrm>
          <a:prstGeom prst="rect">
            <a:avLst/>
          </a:prstGeom>
          <a:solidFill>
            <a:schemeClr val="accent2"/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 l="3613" t="15189" r="3613" b="15189"/>
          <a:stretch>
            <a:fillRect/>
          </a:stretch>
        </p:blipFill>
        <p:spPr>
          <a:xfrm>
            <a:off x="-995979" y="-92935"/>
            <a:ext cx="14183958" cy="7043870"/>
          </a:xfrm>
          <a:custGeom>
            <a:avLst/>
            <a:gdLst>
              <a:gd name="connsiteX0" fmla="*/ 413957 w 14183958"/>
              <a:gd name="connsiteY0" fmla="*/ 0 h 7043870"/>
              <a:gd name="connsiteX1" fmla="*/ 13753411 w 14183958"/>
              <a:gd name="connsiteY1" fmla="*/ 0 h 7043870"/>
              <a:gd name="connsiteX2" fmla="*/ 13753102 w 14183958"/>
              <a:gd name="connsiteY2" fmla="*/ 997 h 7043870"/>
              <a:gd name="connsiteX3" fmla="*/ 13744338 w 14183958"/>
              <a:gd name="connsiteY3" fmla="*/ 87924 h 7043870"/>
              <a:gd name="connsiteX4" fmla="*/ 14175663 w 14183958"/>
              <a:gd name="connsiteY4" fmla="*/ 519249 h 7043870"/>
              <a:gd name="connsiteX5" fmla="*/ 14183958 w 14183958"/>
              <a:gd name="connsiteY5" fmla="*/ 518413 h 7043870"/>
              <a:gd name="connsiteX6" fmla="*/ 14183958 w 14183958"/>
              <a:gd name="connsiteY6" fmla="*/ 3700806 h 7043870"/>
              <a:gd name="connsiteX7" fmla="*/ 13972042 w 14183958"/>
              <a:gd name="connsiteY7" fmla="*/ 3646316 h 7043870"/>
              <a:gd name="connsiteX8" fmla="*/ 13342919 w 14183958"/>
              <a:gd name="connsiteY8" fmla="*/ 3582895 h 7043870"/>
              <a:gd name="connsiteX9" fmla="*/ 6309659 w 14183958"/>
              <a:gd name="connsiteY9" fmla="*/ 3582895 h 7043870"/>
              <a:gd name="connsiteX10" fmla="*/ 3187999 w 14183958"/>
              <a:gd name="connsiteY10" fmla="*/ 6704555 h 7043870"/>
              <a:gd name="connsiteX11" fmla="*/ 3204116 w 14183958"/>
              <a:gd name="connsiteY11" fmla="*/ 7023727 h 7043870"/>
              <a:gd name="connsiteX12" fmla="*/ 3206676 w 14183958"/>
              <a:gd name="connsiteY12" fmla="*/ 7043870 h 7043870"/>
              <a:gd name="connsiteX13" fmla="*/ 421860 w 14183958"/>
              <a:gd name="connsiteY13" fmla="*/ 7043870 h 7043870"/>
              <a:gd name="connsiteX14" fmla="*/ 414267 w 14183958"/>
              <a:gd name="connsiteY14" fmla="*/ 6968556 h 7043870"/>
              <a:gd name="connsiteX15" fmla="*/ 78633 w 14183958"/>
              <a:gd name="connsiteY15" fmla="*/ 6632921 h 7043870"/>
              <a:gd name="connsiteX16" fmla="*/ 0 w 14183958"/>
              <a:gd name="connsiteY16" fmla="*/ 6624994 h 7043870"/>
              <a:gd name="connsiteX17" fmla="*/ 0 w 14183958"/>
              <a:gd name="connsiteY17" fmla="*/ 518413 h 7043870"/>
              <a:gd name="connsiteX18" fmla="*/ 78633 w 14183958"/>
              <a:gd name="connsiteY18" fmla="*/ 510485 h 7043870"/>
              <a:gd name="connsiteX19" fmla="*/ 423030 w 14183958"/>
              <a:gd name="connsiteY19" fmla="*/ 87924 h 7043870"/>
              <a:gd name="connsiteX20" fmla="*/ 414267 w 14183958"/>
              <a:gd name="connsiteY20" fmla="*/ 997 h 7043870"/>
              <a:gd name="connsiteX21" fmla="*/ 413957 w 14183958"/>
              <a:gd name="connsiteY21" fmla="*/ 0 h 7043870"/>
            </a:gdLst>
            <a:ahLst/>
            <a:cxnLst/>
            <a:rect l="l" t="t" r="r" b="b"/>
            <a:pathLst>
              <a:path w="14183958" h="7043870">
                <a:moveTo>
                  <a:pt x="413957" y="0"/>
                </a:moveTo>
                <a:lnTo>
                  <a:pt x="13753411" y="0"/>
                </a:lnTo>
                <a:lnTo>
                  <a:pt x="13753102" y="997"/>
                </a:lnTo>
                <a:cubicBezTo>
                  <a:pt x="13747356" y="29076"/>
                  <a:pt x="13744338" y="58148"/>
                  <a:pt x="13744338" y="87924"/>
                </a:cubicBezTo>
                <a:cubicBezTo>
                  <a:pt x="13744338" y="326138"/>
                  <a:pt x="13937450" y="519249"/>
                  <a:pt x="14175663" y="519249"/>
                </a:cubicBezTo>
                <a:lnTo>
                  <a:pt x="14183958" y="518413"/>
                </a:lnTo>
                <a:lnTo>
                  <a:pt x="14183958" y="3700806"/>
                </a:lnTo>
                <a:lnTo>
                  <a:pt x="13972042" y="3646316"/>
                </a:lnTo>
                <a:cubicBezTo>
                  <a:pt x="13768830" y="3604733"/>
                  <a:pt x="13558425" y="3582895"/>
                  <a:pt x="13342919" y="3582895"/>
                </a:cubicBezTo>
                <a:lnTo>
                  <a:pt x="6309659" y="3582895"/>
                </a:lnTo>
                <a:cubicBezTo>
                  <a:pt x="4585614" y="3582895"/>
                  <a:pt x="3187999" y="4980510"/>
                  <a:pt x="3187999" y="6704555"/>
                </a:cubicBezTo>
                <a:cubicBezTo>
                  <a:pt x="3187999" y="6812308"/>
                  <a:pt x="3193459" y="6918786"/>
                  <a:pt x="3204116" y="7023727"/>
                </a:cubicBezTo>
                <a:lnTo>
                  <a:pt x="3206676" y="7043870"/>
                </a:lnTo>
                <a:lnTo>
                  <a:pt x="421860" y="7043870"/>
                </a:lnTo>
                <a:lnTo>
                  <a:pt x="414267" y="6968556"/>
                </a:lnTo>
                <a:cubicBezTo>
                  <a:pt x="379793" y="6800087"/>
                  <a:pt x="247101" y="6667395"/>
                  <a:pt x="78633" y="6632921"/>
                </a:cubicBezTo>
                <a:lnTo>
                  <a:pt x="0" y="6624994"/>
                </a:lnTo>
                <a:lnTo>
                  <a:pt x="0" y="518413"/>
                </a:lnTo>
                <a:lnTo>
                  <a:pt x="78633" y="510485"/>
                </a:lnTo>
                <a:cubicBezTo>
                  <a:pt x="275179" y="470267"/>
                  <a:pt x="423030" y="296362"/>
                  <a:pt x="423030" y="87924"/>
                </a:cubicBezTo>
                <a:cubicBezTo>
                  <a:pt x="423030" y="58148"/>
                  <a:pt x="420013" y="29076"/>
                  <a:pt x="414267" y="997"/>
                </a:cubicBezTo>
                <a:lnTo>
                  <a:pt x="413957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 rot="10800000">
            <a:off x="3819183" y="-4763282"/>
            <a:ext cx="13276580" cy="624332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2">
                  <a:alpha val="69000"/>
                </a:schemeClr>
              </a:gs>
            </a:gsLst>
            <a:lin ang="189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-3355340" y="3736340"/>
            <a:ext cx="13276580" cy="624332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2"/>
              </a:gs>
            </a:gsLst>
            <a:lin ang="189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883560" y="855980"/>
            <a:ext cx="101600" cy="10160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106720" y="855980"/>
            <a:ext cx="101600" cy="101600"/>
          </a:xfrm>
          <a:prstGeom prst="ellips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60400" y="855980"/>
            <a:ext cx="101600" cy="101600"/>
          </a:xfrm>
          <a:prstGeom prst="ellips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1194140" y="855980"/>
            <a:ext cx="101600" cy="10160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1417300" y="855980"/>
            <a:ext cx="101600" cy="101600"/>
          </a:xfrm>
          <a:prstGeom prst="ellips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0970980" y="855980"/>
            <a:ext cx="101600" cy="101600"/>
          </a:xfrm>
          <a:prstGeom prst="ellips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9907929" y="5708683"/>
            <a:ext cx="1610971" cy="70859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r"/>
            <a:r>
              <a:rPr kumimoji="1" lang="en-US" altLang="zh-CN" sz="1400">
                <a:ln w="12700">
                  <a:noFill/>
                </a:ln>
                <a:solidFill>
                  <a:srgbClr val="835339">
                    <a:alpha val="100000"/>
                  </a:srgbClr>
                </a:solidFill>
                <a:latin typeface="Source Han Sans CN Regular"/>
                <a:ea typeface="Source Han Sans CN Regular"/>
                <a:cs typeface="Source Han Sans CN Regular"/>
              </a:rPr>
              <a:t>POWERPOINT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60400" y="5708683"/>
            <a:ext cx="1610971" cy="70859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/>
            <a:r>
              <a:rPr kumimoji="1" lang="en-US" altLang="zh-CN" sz="1400">
                <a:ln w="12700">
                  <a:noFill/>
                </a:ln>
                <a:solidFill>
                  <a:srgbClr val="835339">
                    <a:alpha val="100000"/>
                  </a:srgbClr>
                </a:solidFill>
                <a:latin typeface="Source Han Sans CN Regular"/>
                <a:ea typeface="Source Han Sans CN Regular"/>
                <a:cs typeface="Source Han Sans CN Regular"/>
              </a:rPr>
              <a:t>202X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2690921" y="1452880"/>
            <a:ext cx="9281160" cy="4191000"/>
          </a:xfrm>
          <a:prstGeom prst="roundRect">
            <a:avLst>
              <a:gd name="adj" fmla="val 50000"/>
            </a:avLst>
          </a:prstGeom>
          <a:gradFill>
            <a:gsLst>
              <a:gs pos="13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2423160" y="1623028"/>
            <a:ext cx="9281160" cy="3850704"/>
          </a:xfrm>
          <a:prstGeom prst="roundRect">
            <a:avLst>
              <a:gd name="adj" fmla="val 50000"/>
            </a:avLst>
          </a:prstGeom>
          <a:noFill/>
          <a:ln w="12700" cap="sq"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108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alphaModFix/>
          </a:blip>
          <a:srcRect l="22434" t="22889" r="26773" b="16000"/>
          <a:stretch>
            <a:fillRect/>
          </a:stretch>
        </p:blipFill>
        <p:spPr>
          <a:xfrm>
            <a:off x="257279" y="1452880"/>
            <a:ext cx="6215380" cy="4191000"/>
          </a:xfrm>
          <a:custGeom>
            <a:avLst/>
            <a:gdLst>
              <a:gd name="connsiteX0" fmla="*/ 2095500 w 6215380"/>
              <a:gd name="connsiteY0" fmla="*/ 0 h 4191000"/>
              <a:gd name="connsiteX1" fmla="*/ 4119880 w 6215380"/>
              <a:gd name="connsiteY1" fmla="*/ 0 h 4191000"/>
              <a:gd name="connsiteX2" fmla="*/ 6215380 w 6215380"/>
              <a:gd name="connsiteY2" fmla="*/ 2095500 h 4191000"/>
              <a:gd name="connsiteX3" fmla="*/ 4119880 w 6215380"/>
              <a:gd name="connsiteY3" fmla="*/ 4191000 h 4191000"/>
              <a:gd name="connsiteX4" fmla="*/ 2095500 w 6215380"/>
              <a:gd name="connsiteY4" fmla="*/ 4191000 h 4191000"/>
              <a:gd name="connsiteX5" fmla="*/ 0 w 6215380"/>
              <a:gd name="connsiteY5" fmla="*/ 2095500 h 4191000"/>
              <a:gd name="connsiteX6" fmla="*/ 2095500 w 6215380"/>
              <a:gd name="connsiteY6" fmla="*/ 0 h 4191000"/>
            </a:gdLst>
            <a:ahLst/>
            <a:cxnLst/>
            <a:rect l="l" t="t" r="r" b="b"/>
            <a:pathLst>
              <a:path w="6215380" h="4191000">
                <a:moveTo>
                  <a:pt x="2095500" y="0"/>
                </a:moveTo>
                <a:lnTo>
                  <a:pt x="4119880" y="0"/>
                </a:lnTo>
                <a:cubicBezTo>
                  <a:pt x="5277193" y="0"/>
                  <a:pt x="6215380" y="938187"/>
                  <a:pt x="6215380" y="2095500"/>
                </a:cubicBezTo>
                <a:cubicBezTo>
                  <a:pt x="6215380" y="3252813"/>
                  <a:pt x="5277193" y="4191000"/>
                  <a:pt x="4119880" y="4191000"/>
                </a:cubicBezTo>
                <a:lnTo>
                  <a:pt x="2095500" y="4191000"/>
                </a:lnTo>
                <a:cubicBezTo>
                  <a:pt x="938187" y="4191000"/>
                  <a:pt x="0" y="3252813"/>
                  <a:pt x="0" y="2095500"/>
                </a:cubicBezTo>
                <a:cubicBezTo>
                  <a:pt x="0" y="938187"/>
                  <a:pt x="938187" y="0"/>
                  <a:pt x="2095500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7" name="标题 1"/>
          <p:cNvSpPr txBox="1"/>
          <p:nvPr/>
        </p:nvSpPr>
        <p:spPr>
          <a:xfrm flipH="1">
            <a:off x="257279" y="1452880"/>
            <a:ext cx="6215380" cy="4191000"/>
          </a:xfrm>
          <a:prstGeom prst="roundRect">
            <a:avLst>
              <a:gd name="adj" fmla="val 50000"/>
            </a:avLst>
          </a:prstGeom>
          <a:gradFill>
            <a:gsLst>
              <a:gs pos="11000">
                <a:schemeClr val="accent1">
                  <a:alpha val="0"/>
                </a:schemeClr>
              </a:gs>
              <a:gs pos="90000">
                <a:schemeClr val="accent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6786880" y="2240281"/>
            <a:ext cx="4277360" cy="269111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/>
            <a:r>
              <a:rPr kumimoji="1" lang="en-US" altLang="zh-CN" sz="3500" dirty="0" err="1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Dream-XinCuSongGB"/>
                <a:ea typeface="Dream-XinCuSongGB"/>
                <a:cs typeface="Dream-XinCuSongGB"/>
              </a:rPr>
              <a:t>算法超时的原因分析</a:t>
            </a:r>
            <a:endParaRPr kumimoji="1" lang="zh-CN" altLang="en-US" dirty="0"/>
          </a:p>
        </p:txBody>
      </p:sp>
      <p:sp>
        <p:nvSpPr>
          <p:cNvPr id="19" name="标题 1"/>
          <p:cNvSpPr txBox="1"/>
          <p:nvPr/>
        </p:nvSpPr>
        <p:spPr>
          <a:xfrm>
            <a:off x="1733062" y="1347488"/>
            <a:ext cx="4479779" cy="47688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/>
            <a:r>
              <a:rPr kumimoji="1" lang="en-US" altLang="zh-CN" sz="199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Dream-XinCuSongGB"/>
                <a:ea typeface="Dream-XinCuSongGB"/>
                <a:cs typeface="Dream-XinCuSongGB"/>
              </a:rPr>
              <a:t>01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 rot="5400000">
            <a:off x="10058402" y="6003512"/>
            <a:ext cx="132076" cy="113858"/>
          </a:xfrm>
          <a:prstGeom prst="triangl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 rot="5400000">
            <a:off x="9872982" y="6003512"/>
            <a:ext cx="132076" cy="113858"/>
          </a:xfrm>
          <a:prstGeom prst="triangl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4336085" y="520861"/>
            <a:ext cx="3507130" cy="609439"/>
          </a:xfrm>
          <a:prstGeom prst="roundRect">
            <a:avLst>
              <a:gd name="adj" fmla="val 50000"/>
            </a:avLst>
          </a:prstGeom>
          <a:gradFill>
            <a:gsLst>
              <a:gs pos="6000">
                <a:schemeClr val="accent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5320212" y="730032"/>
            <a:ext cx="1538877" cy="191096"/>
          </a:xfrm>
          <a:custGeom>
            <a:avLst/>
            <a:gdLst>
              <a:gd name="connsiteX0" fmla="*/ 300742 w 1046688"/>
              <a:gd name="connsiteY0" fmla="*/ 125157 h 129977"/>
              <a:gd name="connsiteX1" fmla="*/ 300905 w 1046688"/>
              <a:gd name="connsiteY1" fmla="*/ 125190 h 129977"/>
              <a:gd name="connsiteX2" fmla="*/ 300580 w 1046688"/>
              <a:gd name="connsiteY2" fmla="*/ 125190 h 129977"/>
              <a:gd name="connsiteX3" fmla="*/ 394939 w 1046688"/>
              <a:gd name="connsiteY3" fmla="*/ 24503 h 129977"/>
              <a:gd name="connsiteX4" fmla="*/ 389584 w 1046688"/>
              <a:gd name="connsiteY4" fmla="*/ 29857 h 129977"/>
              <a:gd name="connsiteX5" fmla="*/ 389584 w 1046688"/>
              <a:gd name="connsiteY5" fmla="*/ 56956 h 129977"/>
              <a:gd name="connsiteX6" fmla="*/ 394777 w 1046688"/>
              <a:gd name="connsiteY6" fmla="*/ 62311 h 129977"/>
              <a:gd name="connsiteX7" fmla="*/ 394939 w 1046688"/>
              <a:gd name="connsiteY7" fmla="*/ 62311 h 129977"/>
              <a:gd name="connsiteX8" fmla="*/ 428123 w 1046688"/>
              <a:gd name="connsiteY8" fmla="*/ 62311 h 129977"/>
              <a:gd name="connsiteX9" fmla="*/ 447433 w 1046688"/>
              <a:gd name="connsiteY9" fmla="*/ 44218 h 129977"/>
              <a:gd name="connsiteX10" fmla="*/ 429689 w 1046688"/>
              <a:gd name="connsiteY10" fmla="*/ 24528 h 129977"/>
              <a:gd name="connsiteX11" fmla="*/ 428610 w 1046688"/>
              <a:gd name="connsiteY11" fmla="*/ 24503 h 129977"/>
              <a:gd name="connsiteX12" fmla="*/ 983160 w 1046688"/>
              <a:gd name="connsiteY12" fmla="*/ 24016 h 129977"/>
              <a:gd name="connsiteX13" fmla="*/ 983160 w 1046688"/>
              <a:gd name="connsiteY13" fmla="*/ 24503 h 129977"/>
              <a:gd name="connsiteX14" fmla="*/ 941133 w 1046688"/>
              <a:gd name="connsiteY14" fmla="*/ 66368 h 129977"/>
              <a:gd name="connsiteX15" fmla="*/ 982998 w 1046688"/>
              <a:gd name="connsiteY15" fmla="*/ 108395 h 129977"/>
              <a:gd name="connsiteX16" fmla="*/ 1025025 w 1046688"/>
              <a:gd name="connsiteY16" fmla="*/ 66530 h 129977"/>
              <a:gd name="connsiteX17" fmla="*/ 1025025 w 1046688"/>
              <a:gd name="connsiteY17" fmla="*/ 66449 h 129977"/>
              <a:gd name="connsiteX18" fmla="*/ 983404 w 1046688"/>
              <a:gd name="connsiteY18" fmla="*/ 24018 h 129977"/>
              <a:gd name="connsiteX19" fmla="*/ 983160 w 1046688"/>
              <a:gd name="connsiteY19" fmla="*/ 24016 h 129977"/>
              <a:gd name="connsiteX20" fmla="*/ 712578 w 1046688"/>
              <a:gd name="connsiteY20" fmla="*/ 21906 h 129977"/>
              <a:gd name="connsiteX21" fmla="*/ 670632 w 1046688"/>
              <a:gd name="connsiteY21" fmla="*/ 63852 h 129977"/>
              <a:gd name="connsiteX22" fmla="*/ 712578 w 1046688"/>
              <a:gd name="connsiteY22" fmla="*/ 105798 h 129977"/>
              <a:gd name="connsiteX23" fmla="*/ 754524 w 1046688"/>
              <a:gd name="connsiteY23" fmla="*/ 63852 h 129977"/>
              <a:gd name="connsiteX24" fmla="*/ 754524 w 1046688"/>
              <a:gd name="connsiteY24" fmla="*/ 63771 h 129977"/>
              <a:gd name="connsiteX25" fmla="*/ 712578 w 1046688"/>
              <a:gd name="connsiteY25" fmla="*/ 21906 h 129977"/>
              <a:gd name="connsiteX26" fmla="*/ 171172 w 1046688"/>
              <a:gd name="connsiteY26" fmla="*/ 21744 h 129977"/>
              <a:gd name="connsiteX27" fmla="*/ 171172 w 1046688"/>
              <a:gd name="connsiteY27" fmla="*/ 22068 h 129977"/>
              <a:gd name="connsiteX28" fmla="*/ 128983 w 1046688"/>
              <a:gd name="connsiteY28" fmla="*/ 64096 h 129977"/>
              <a:gd name="connsiteX29" fmla="*/ 171010 w 1046688"/>
              <a:gd name="connsiteY29" fmla="*/ 106285 h 129977"/>
              <a:gd name="connsiteX30" fmla="*/ 213200 w 1046688"/>
              <a:gd name="connsiteY30" fmla="*/ 64258 h 129977"/>
              <a:gd name="connsiteX31" fmla="*/ 213200 w 1046688"/>
              <a:gd name="connsiteY31" fmla="*/ 64096 h 129977"/>
              <a:gd name="connsiteX32" fmla="*/ 171335 w 1046688"/>
              <a:gd name="connsiteY32" fmla="*/ 21745 h 129977"/>
              <a:gd name="connsiteX33" fmla="*/ 171172 w 1046688"/>
              <a:gd name="connsiteY33" fmla="*/ 21744 h 129977"/>
              <a:gd name="connsiteX34" fmla="*/ 372952 w 1046688"/>
              <a:gd name="connsiteY34" fmla="*/ 2921 h 129977"/>
              <a:gd name="connsiteX35" fmla="*/ 427636 w 1046688"/>
              <a:gd name="connsiteY35" fmla="*/ 2921 h 129977"/>
              <a:gd name="connsiteX36" fmla="*/ 456520 w 1046688"/>
              <a:gd name="connsiteY36" fmla="*/ 14280 h 129977"/>
              <a:gd name="connsiteX37" fmla="*/ 469177 w 1046688"/>
              <a:gd name="connsiteY37" fmla="*/ 42028 h 129977"/>
              <a:gd name="connsiteX38" fmla="*/ 450272 w 1046688"/>
              <a:gd name="connsiteY38" fmla="*/ 77808 h 129977"/>
              <a:gd name="connsiteX39" fmla="*/ 448244 w 1046688"/>
              <a:gd name="connsiteY39" fmla="*/ 84542 h 129977"/>
              <a:gd name="connsiteX40" fmla="*/ 463984 w 1046688"/>
              <a:gd name="connsiteY40" fmla="*/ 117563 h 129977"/>
              <a:gd name="connsiteX41" fmla="*/ 461404 w 1046688"/>
              <a:gd name="connsiteY41" fmla="*/ 124684 h 129977"/>
              <a:gd name="connsiteX42" fmla="*/ 459116 w 1046688"/>
              <a:gd name="connsiteY42" fmla="*/ 125190 h 129977"/>
              <a:gd name="connsiteX43" fmla="*/ 447676 w 1046688"/>
              <a:gd name="connsiteY43" fmla="*/ 125190 h 129977"/>
              <a:gd name="connsiteX44" fmla="*/ 442889 w 1046688"/>
              <a:gd name="connsiteY44" fmla="*/ 122188 h 129977"/>
              <a:gd name="connsiteX45" fmla="*/ 426095 w 1046688"/>
              <a:gd name="connsiteY45" fmla="*/ 87057 h 129977"/>
              <a:gd name="connsiteX46" fmla="*/ 421308 w 1046688"/>
              <a:gd name="connsiteY46" fmla="*/ 84055 h 129977"/>
              <a:gd name="connsiteX47" fmla="*/ 394939 w 1046688"/>
              <a:gd name="connsiteY47" fmla="*/ 84055 h 129977"/>
              <a:gd name="connsiteX48" fmla="*/ 389584 w 1046688"/>
              <a:gd name="connsiteY48" fmla="*/ 89246 h 129977"/>
              <a:gd name="connsiteX49" fmla="*/ 389584 w 1046688"/>
              <a:gd name="connsiteY49" fmla="*/ 89410 h 129977"/>
              <a:gd name="connsiteX50" fmla="*/ 389584 w 1046688"/>
              <a:gd name="connsiteY50" fmla="*/ 119835 h 129977"/>
              <a:gd name="connsiteX51" fmla="*/ 384229 w 1046688"/>
              <a:gd name="connsiteY51" fmla="*/ 125190 h 129977"/>
              <a:gd name="connsiteX52" fmla="*/ 372952 w 1046688"/>
              <a:gd name="connsiteY52" fmla="*/ 125190 h 129977"/>
              <a:gd name="connsiteX53" fmla="*/ 367597 w 1046688"/>
              <a:gd name="connsiteY53" fmla="*/ 119835 h 129977"/>
              <a:gd name="connsiteX54" fmla="*/ 367597 w 1046688"/>
              <a:gd name="connsiteY54" fmla="*/ 8276 h 129977"/>
              <a:gd name="connsiteX55" fmla="*/ 372952 w 1046688"/>
              <a:gd name="connsiteY55" fmla="*/ 2921 h 129977"/>
              <a:gd name="connsiteX56" fmla="*/ 250115 w 1046688"/>
              <a:gd name="connsiteY56" fmla="*/ 2921 h 129977"/>
              <a:gd name="connsiteX57" fmla="*/ 261311 w 1046688"/>
              <a:gd name="connsiteY57" fmla="*/ 2921 h 129977"/>
              <a:gd name="connsiteX58" fmla="*/ 266342 w 1046688"/>
              <a:gd name="connsiteY58" fmla="*/ 8276 h 129977"/>
              <a:gd name="connsiteX59" fmla="*/ 266342 w 1046688"/>
              <a:gd name="connsiteY59" fmla="*/ 68721 h 129977"/>
              <a:gd name="connsiteX60" fmla="*/ 298633 w 1046688"/>
              <a:gd name="connsiteY60" fmla="*/ 104798 h 129977"/>
              <a:gd name="connsiteX61" fmla="*/ 334713 w 1046688"/>
              <a:gd name="connsiteY61" fmla="*/ 72504 h 129977"/>
              <a:gd name="connsiteX62" fmla="*/ 334738 w 1046688"/>
              <a:gd name="connsiteY62" fmla="*/ 69207 h 129977"/>
              <a:gd name="connsiteX63" fmla="*/ 334738 w 1046688"/>
              <a:gd name="connsiteY63" fmla="*/ 8276 h 129977"/>
              <a:gd name="connsiteX64" fmla="*/ 340092 w 1046688"/>
              <a:gd name="connsiteY64" fmla="*/ 2921 h 129977"/>
              <a:gd name="connsiteX65" fmla="*/ 351370 w 1046688"/>
              <a:gd name="connsiteY65" fmla="*/ 2921 h 129977"/>
              <a:gd name="connsiteX66" fmla="*/ 356644 w 1046688"/>
              <a:gd name="connsiteY66" fmla="*/ 8276 h 129977"/>
              <a:gd name="connsiteX67" fmla="*/ 356644 w 1046688"/>
              <a:gd name="connsiteY67" fmla="*/ 69126 h 129977"/>
              <a:gd name="connsiteX68" fmla="*/ 322402 w 1046688"/>
              <a:gd name="connsiteY68" fmla="*/ 120784 h 129977"/>
              <a:gd name="connsiteX69" fmla="*/ 300742 w 1046688"/>
              <a:gd name="connsiteY69" fmla="*/ 125157 h 129977"/>
              <a:gd name="connsiteX70" fmla="*/ 279078 w 1046688"/>
              <a:gd name="connsiteY70" fmla="*/ 120816 h 129977"/>
              <a:gd name="connsiteX71" fmla="*/ 244760 w 1046688"/>
              <a:gd name="connsiteY71" fmla="*/ 69207 h 129977"/>
              <a:gd name="connsiteX72" fmla="*/ 244760 w 1046688"/>
              <a:gd name="connsiteY72" fmla="*/ 69126 h 129977"/>
              <a:gd name="connsiteX73" fmla="*/ 244760 w 1046688"/>
              <a:gd name="connsiteY73" fmla="*/ 8276 h 129977"/>
              <a:gd name="connsiteX74" fmla="*/ 250115 w 1046688"/>
              <a:gd name="connsiteY74" fmla="*/ 2921 h 129977"/>
              <a:gd name="connsiteX75" fmla="*/ 5334 w 1046688"/>
              <a:gd name="connsiteY75" fmla="*/ 2840 h 129977"/>
              <a:gd name="connsiteX76" fmla="*/ 15882 w 1046688"/>
              <a:gd name="connsiteY76" fmla="*/ 2840 h 129977"/>
              <a:gd name="connsiteX77" fmla="*/ 20263 w 1046688"/>
              <a:gd name="connsiteY77" fmla="*/ 5112 h 129977"/>
              <a:gd name="connsiteX78" fmla="*/ 52717 w 1046688"/>
              <a:gd name="connsiteY78" fmla="*/ 50953 h 129977"/>
              <a:gd name="connsiteX79" fmla="*/ 57098 w 1046688"/>
              <a:gd name="connsiteY79" fmla="*/ 53143 h 129977"/>
              <a:gd name="connsiteX80" fmla="*/ 61398 w 1046688"/>
              <a:gd name="connsiteY80" fmla="*/ 50953 h 129977"/>
              <a:gd name="connsiteX81" fmla="*/ 93851 w 1046688"/>
              <a:gd name="connsiteY81" fmla="*/ 5112 h 129977"/>
              <a:gd name="connsiteX82" fmla="*/ 98233 w 1046688"/>
              <a:gd name="connsiteY82" fmla="*/ 2840 h 129977"/>
              <a:gd name="connsiteX83" fmla="*/ 108780 w 1046688"/>
              <a:gd name="connsiteY83" fmla="*/ 2840 h 129977"/>
              <a:gd name="connsiteX84" fmla="*/ 114196 w 1046688"/>
              <a:gd name="connsiteY84" fmla="*/ 8134 h 129977"/>
              <a:gd name="connsiteX85" fmla="*/ 113161 w 1046688"/>
              <a:gd name="connsiteY85" fmla="*/ 11359 h 129977"/>
              <a:gd name="connsiteX86" fmla="*/ 69592 w 1046688"/>
              <a:gd name="connsiteY86" fmla="*/ 71317 h 129977"/>
              <a:gd name="connsiteX87" fmla="*/ 68132 w 1046688"/>
              <a:gd name="connsiteY87" fmla="*/ 75942 h 129977"/>
              <a:gd name="connsiteX88" fmla="*/ 68132 w 1046688"/>
              <a:gd name="connsiteY88" fmla="*/ 119835 h 129977"/>
              <a:gd name="connsiteX89" fmla="*/ 62777 w 1046688"/>
              <a:gd name="connsiteY89" fmla="*/ 125190 h 129977"/>
              <a:gd name="connsiteX90" fmla="*/ 51337 w 1046688"/>
              <a:gd name="connsiteY90" fmla="*/ 125190 h 129977"/>
              <a:gd name="connsiteX91" fmla="*/ 45982 w 1046688"/>
              <a:gd name="connsiteY91" fmla="*/ 119835 h 129977"/>
              <a:gd name="connsiteX92" fmla="*/ 45982 w 1046688"/>
              <a:gd name="connsiteY92" fmla="*/ 75942 h 129977"/>
              <a:gd name="connsiteX93" fmla="*/ 44522 w 1046688"/>
              <a:gd name="connsiteY93" fmla="*/ 71317 h 129977"/>
              <a:gd name="connsiteX94" fmla="*/ 1034 w 1046688"/>
              <a:gd name="connsiteY94" fmla="*/ 11359 h 129977"/>
              <a:gd name="connsiteX95" fmla="*/ 2190 w 1046688"/>
              <a:gd name="connsiteY95" fmla="*/ 3876 h 129977"/>
              <a:gd name="connsiteX96" fmla="*/ 5334 w 1046688"/>
              <a:gd name="connsiteY96" fmla="*/ 2840 h 129977"/>
              <a:gd name="connsiteX97" fmla="*/ 982998 w 1046688"/>
              <a:gd name="connsiteY97" fmla="*/ 2759 h 129977"/>
              <a:gd name="connsiteX98" fmla="*/ 1046688 w 1046688"/>
              <a:gd name="connsiteY98" fmla="*/ 66287 h 129977"/>
              <a:gd name="connsiteX99" fmla="*/ 1046688 w 1046688"/>
              <a:gd name="connsiteY99" fmla="*/ 66368 h 129977"/>
              <a:gd name="connsiteX100" fmla="*/ 983160 w 1046688"/>
              <a:gd name="connsiteY100" fmla="*/ 129977 h 129977"/>
              <a:gd name="connsiteX101" fmla="*/ 919470 w 1046688"/>
              <a:gd name="connsiteY101" fmla="*/ 66449 h 129977"/>
              <a:gd name="connsiteX102" fmla="*/ 982998 w 1046688"/>
              <a:gd name="connsiteY102" fmla="*/ 2759 h 129977"/>
              <a:gd name="connsiteX103" fmla="*/ 550311 w 1046688"/>
              <a:gd name="connsiteY103" fmla="*/ 1785 h 129977"/>
              <a:gd name="connsiteX104" fmla="*/ 561994 w 1046688"/>
              <a:gd name="connsiteY104" fmla="*/ 1785 h 129977"/>
              <a:gd name="connsiteX105" fmla="*/ 567349 w 1046688"/>
              <a:gd name="connsiteY105" fmla="*/ 7140 h 129977"/>
              <a:gd name="connsiteX106" fmla="*/ 567349 w 1046688"/>
              <a:gd name="connsiteY106" fmla="*/ 99227 h 129977"/>
              <a:gd name="connsiteX107" fmla="*/ 572704 w 1046688"/>
              <a:gd name="connsiteY107" fmla="*/ 104582 h 129977"/>
              <a:gd name="connsiteX108" fmla="*/ 638990 w 1046688"/>
              <a:gd name="connsiteY108" fmla="*/ 104582 h 129977"/>
              <a:gd name="connsiteX109" fmla="*/ 644345 w 1046688"/>
              <a:gd name="connsiteY109" fmla="*/ 109936 h 129977"/>
              <a:gd name="connsiteX110" fmla="*/ 644345 w 1046688"/>
              <a:gd name="connsiteY110" fmla="*/ 120727 h 129977"/>
              <a:gd name="connsiteX111" fmla="*/ 639152 w 1046688"/>
              <a:gd name="connsiteY111" fmla="*/ 126082 h 129977"/>
              <a:gd name="connsiteX112" fmla="*/ 638990 w 1046688"/>
              <a:gd name="connsiteY112" fmla="*/ 126082 h 129977"/>
              <a:gd name="connsiteX113" fmla="*/ 550311 w 1046688"/>
              <a:gd name="connsiteY113" fmla="*/ 126082 h 129977"/>
              <a:gd name="connsiteX114" fmla="*/ 544956 w 1046688"/>
              <a:gd name="connsiteY114" fmla="*/ 120727 h 129977"/>
              <a:gd name="connsiteX115" fmla="*/ 544956 w 1046688"/>
              <a:gd name="connsiteY115" fmla="*/ 7140 h 129977"/>
              <a:gd name="connsiteX116" fmla="*/ 550311 w 1046688"/>
              <a:gd name="connsiteY116" fmla="*/ 1785 h 129977"/>
              <a:gd name="connsiteX117" fmla="*/ 848153 w 1046688"/>
              <a:gd name="connsiteY117" fmla="*/ 162 h 129977"/>
              <a:gd name="connsiteX118" fmla="*/ 886286 w 1046688"/>
              <a:gd name="connsiteY118" fmla="*/ 13306 h 129977"/>
              <a:gd name="connsiteX119" fmla="*/ 895292 w 1046688"/>
              <a:gd name="connsiteY119" fmla="*/ 21419 h 129977"/>
              <a:gd name="connsiteX120" fmla="*/ 895454 w 1046688"/>
              <a:gd name="connsiteY120" fmla="*/ 21651 h 129977"/>
              <a:gd name="connsiteX121" fmla="*/ 893993 w 1046688"/>
              <a:gd name="connsiteY121" fmla="*/ 28965 h 129977"/>
              <a:gd name="connsiteX122" fmla="*/ 884988 w 1046688"/>
              <a:gd name="connsiteY122" fmla="*/ 35293 h 129977"/>
              <a:gd name="connsiteX123" fmla="*/ 878091 w 1046688"/>
              <a:gd name="connsiteY123" fmla="*/ 34725 h 129977"/>
              <a:gd name="connsiteX124" fmla="*/ 875657 w 1046688"/>
              <a:gd name="connsiteY124" fmla="*/ 32454 h 129977"/>
              <a:gd name="connsiteX125" fmla="*/ 875089 w 1046688"/>
              <a:gd name="connsiteY125" fmla="*/ 32048 h 129977"/>
              <a:gd name="connsiteX126" fmla="*/ 848315 w 1046688"/>
              <a:gd name="connsiteY126" fmla="*/ 22312 h 129977"/>
              <a:gd name="connsiteX127" fmla="*/ 846530 w 1046688"/>
              <a:gd name="connsiteY127" fmla="*/ 22312 h 129977"/>
              <a:gd name="connsiteX128" fmla="*/ 843609 w 1046688"/>
              <a:gd name="connsiteY128" fmla="*/ 22312 h 129977"/>
              <a:gd name="connsiteX129" fmla="*/ 836145 w 1046688"/>
              <a:gd name="connsiteY129" fmla="*/ 23853 h 129977"/>
              <a:gd name="connsiteX130" fmla="*/ 807196 w 1046688"/>
              <a:gd name="connsiteY130" fmla="*/ 54903 h 129977"/>
              <a:gd name="connsiteX131" fmla="*/ 838985 w 1046688"/>
              <a:gd name="connsiteY131" fmla="*/ 104987 h 129977"/>
              <a:gd name="connsiteX132" fmla="*/ 842392 w 1046688"/>
              <a:gd name="connsiteY132" fmla="*/ 105636 h 129977"/>
              <a:gd name="connsiteX133" fmla="*/ 845232 w 1046688"/>
              <a:gd name="connsiteY133" fmla="*/ 104744 h 129977"/>
              <a:gd name="connsiteX134" fmla="*/ 853345 w 1046688"/>
              <a:gd name="connsiteY134" fmla="*/ 104744 h 129977"/>
              <a:gd name="connsiteX135" fmla="*/ 859593 w 1046688"/>
              <a:gd name="connsiteY135" fmla="*/ 103851 h 129977"/>
              <a:gd name="connsiteX136" fmla="*/ 860728 w 1046688"/>
              <a:gd name="connsiteY136" fmla="*/ 103851 h 129977"/>
              <a:gd name="connsiteX137" fmla="*/ 861864 w 1046688"/>
              <a:gd name="connsiteY137" fmla="*/ 103851 h 129977"/>
              <a:gd name="connsiteX138" fmla="*/ 866651 w 1046688"/>
              <a:gd name="connsiteY138" fmla="*/ 102148 h 129977"/>
              <a:gd name="connsiteX139" fmla="*/ 867625 w 1046688"/>
              <a:gd name="connsiteY139" fmla="*/ 101742 h 129977"/>
              <a:gd name="connsiteX140" fmla="*/ 868598 w 1046688"/>
              <a:gd name="connsiteY140" fmla="*/ 101336 h 129977"/>
              <a:gd name="connsiteX141" fmla="*/ 869572 w 1046688"/>
              <a:gd name="connsiteY141" fmla="*/ 100849 h 129977"/>
              <a:gd name="connsiteX142" fmla="*/ 871763 w 1046688"/>
              <a:gd name="connsiteY142" fmla="*/ 99714 h 129977"/>
              <a:gd name="connsiteX143" fmla="*/ 872412 w 1046688"/>
              <a:gd name="connsiteY143" fmla="*/ 99227 h 129977"/>
              <a:gd name="connsiteX144" fmla="*/ 886854 w 1046688"/>
              <a:gd name="connsiteY144" fmla="*/ 81215 h 129977"/>
              <a:gd name="connsiteX145" fmla="*/ 886042 w 1046688"/>
              <a:gd name="connsiteY145" fmla="*/ 76915 h 129977"/>
              <a:gd name="connsiteX146" fmla="*/ 882553 w 1046688"/>
              <a:gd name="connsiteY146" fmla="*/ 75455 h 129977"/>
              <a:gd name="connsiteX147" fmla="*/ 859106 w 1046688"/>
              <a:gd name="connsiteY147" fmla="*/ 75455 h 129977"/>
              <a:gd name="connsiteX148" fmla="*/ 853751 w 1046688"/>
              <a:gd name="connsiteY148" fmla="*/ 70100 h 129977"/>
              <a:gd name="connsiteX149" fmla="*/ 853751 w 1046688"/>
              <a:gd name="connsiteY149" fmla="*/ 59147 h 129977"/>
              <a:gd name="connsiteX150" fmla="*/ 853751 w 1046688"/>
              <a:gd name="connsiteY150" fmla="*/ 58983 h 129977"/>
              <a:gd name="connsiteX151" fmla="*/ 859106 w 1046688"/>
              <a:gd name="connsiteY151" fmla="*/ 53792 h 129977"/>
              <a:gd name="connsiteX152" fmla="*/ 907786 w 1046688"/>
              <a:gd name="connsiteY152" fmla="*/ 53792 h 129977"/>
              <a:gd name="connsiteX153" fmla="*/ 908192 w 1046688"/>
              <a:gd name="connsiteY153" fmla="*/ 53792 h 129977"/>
              <a:gd name="connsiteX154" fmla="*/ 908679 w 1046688"/>
              <a:gd name="connsiteY154" fmla="*/ 53792 h 129977"/>
              <a:gd name="connsiteX155" fmla="*/ 909896 w 1046688"/>
              <a:gd name="connsiteY155" fmla="*/ 58579 h 129977"/>
              <a:gd name="connsiteX156" fmla="*/ 909896 w 1046688"/>
              <a:gd name="connsiteY156" fmla="*/ 68477 h 129977"/>
              <a:gd name="connsiteX157" fmla="*/ 888557 w 1046688"/>
              <a:gd name="connsiteY157" fmla="*/ 115940 h 129977"/>
              <a:gd name="connsiteX158" fmla="*/ 886610 w 1046688"/>
              <a:gd name="connsiteY158" fmla="*/ 117644 h 129977"/>
              <a:gd name="connsiteX159" fmla="*/ 885556 w 1046688"/>
              <a:gd name="connsiteY159" fmla="*/ 118456 h 129977"/>
              <a:gd name="connsiteX160" fmla="*/ 883527 w 1046688"/>
              <a:gd name="connsiteY160" fmla="*/ 119916 h 129977"/>
              <a:gd name="connsiteX161" fmla="*/ 882472 w 1046688"/>
              <a:gd name="connsiteY161" fmla="*/ 120646 h 129977"/>
              <a:gd name="connsiteX162" fmla="*/ 880444 w 1046688"/>
              <a:gd name="connsiteY162" fmla="*/ 121944 h 129977"/>
              <a:gd name="connsiteX163" fmla="*/ 879389 w 1046688"/>
              <a:gd name="connsiteY163" fmla="*/ 122593 h 129977"/>
              <a:gd name="connsiteX164" fmla="*/ 877280 w 1046688"/>
              <a:gd name="connsiteY164" fmla="*/ 123810 h 129977"/>
              <a:gd name="connsiteX165" fmla="*/ 876793 w 1046688"/>
              <a:gd name="connsiteY165" fmla="*/ 123810 h 129977"/>
              <a:gd name="connsiteX166" fmla="*/ 873385 w 1046688"/>
              <a:gd name="connsiteY166" fmla="*/ 125433 h 129977"/>
              <a:gd name="connsiteX167" fmla="*/ 872817 w 1046688"/>
              <a:gd name="connsiteY167" fmla="*/ 125433 h 129977"/>
              <a:gd name="connsiteX168" fmla="*/ 870627 w 1046688"/>
              <a:gd name="connsiteY168" fmla="*/ 126244 h 129977"/>
              <a:gd name="connsiteX169" fmla="*/ 869572 w 1046688"/>
              <a:gd name="connsiteY169" fmla="*/ 126244 h 129977"/>
              <a:gd name="connsiteX170" fmla="*/ 868923 w 1046688"/>
              <a:gd name="connsiteY170" fmla="*/ 126244 h 129977"/>
              <a:gd name="connsiteX171" fmla="*/ 867138 w 1046688"/>
              <a:gd name="connsiteY171" fmla="*/ 126893 h 129977"/>
              <a:gd name="connsiteX172" fmla="*/ 866408 w 1046688"/>
              <a:gd name="connsiteY172" fmla="*/ 126893 h 129977"/>
              <a:gd name="connsiteX173" fmla="*/ 865353 w 1046688"/>
              <a:gd name="connsiteY173" fmla="*/ 126893 h 129977"/>
              <a:gd name="connsiteX174" fmla="*/ 864623 w 1046688"/>
              <a:gd name="connsiteY174" fmla="*/ 126893 h 129977"/>
              <a:gd name="connsiteX175" fmla="*/ 863000 w 1046688"/>
              <a:gd name="connsiteY175" fmla="*/ 127299 h 129977"/>
              <a:gd name="connsiteX176" fmla="*/ 862108 w 1046688"/>
              <a:gd name="connsiteY176" fmla="*/ 127299 h 129977"/>
              <a:gd name="connsiteX177" fmla="*/ 861134 w 1046688"/>
              <a:gd name="connsiteY177" fmla="*/ 127299 h 129977"/>
              <a:gd name="connsiteX178" fmla="*/ 860242 w 1046688"/>
              <a:gd name="connsiteY178" fmla="*/ 127299 h 129977"/>
              <a:gd name="connsiteX179" fmla="*/ 858700 w 1046688"/>
              <a:gd name="connsiteY179" fmla="*/ 127299 h 129977"/>
              <a:gd name="connsiteX180" fmla="*/ 857727 w 1046688"/>
              <a:gd name="connsiteY180" fmla="*/ 127299 h 129977"/>
              <a:gd name="connsiteX181" fmla="*/ 856753 w 1046688"/>
              <a:gd name="connsiteY181" fmla="*/ 127299 h 129977"/>
              <a:gd name="connsiteX182" fmla="*/ 855698 w 1046688"/>
              <a:gd name="connsiteY182" fmla="*/ 127299 h 129977"/>
              <a:gd name="connsiteX183" fmla="*/ 854238 w 1046688"/>
              <a:gd name="connsiteY183" fmla="*/ 127299 h 129977"/>
              <a:gd name="connsiteX184" fmla="*/ 848153 w 1046688"/>
              <a:gd name="connsiteY184" fmla="*/ 127299 h 129977"/>
              <a:gd name="connsiteX185" fmla="*/ 843609 w 1046688"/>
              <a:gd name="connsiteY185" fmla="*/ 127299 h 129977"/>
              <a:gd name="connsiteX186" fmla="*/ 782313 w 1046688"/>
              <a:gd name="connsiteY186" fmla="*/ 61459 h 129977"/>
              <a:gd name="connsiteX187" fmla="*/ 848153 w 1046688"/>
              <a:gd name="connsiteY187" fmla="*/ 162 h 129977"/>
              <a:gd name="connsiteX188" fmla="*/ 712578 w 1046688"/>
              <a:gd name="connsiteY188" fmla="*/ 162 h 129977"/>
              <a:gd name="connsiteX189" fmla="*/ 776187 w 1046688"/>
              <a:gd name="connsiteY189" fmla="*/ 63771 h 129977"/>
              <a:gd name="connsiteX190" fmla="*/ 712578 w 1046688"/>
              <a:gd name="connsiteY190" fmla="*/ 127380 h 129977"/>
              <a:gd name="connsiteX191" fmla="*/ 648969 w 1046688"/>
              <a:gd name="connsiteY191" fmla="*/ 63771 h 129977"/>
              <a:gd name="connsiteX192" fmla="*/ 712578 w 1046688"/>
              <a:gd name="connsiteY192" fmla="*/ 162 h 129977"/>
              <a:gd name="connsiteX193" fmla="*/ 171172 w 1046688"/>
              <a:gd name="connsiteY193" fmla="*/ 0 h 129977"/>
              <a:gd name="connsiteX194" fmla="*/ 234943 w 1046688"/>
              <a:gd name="connsiteY194" fmla="*/ 63771 h 129977"/>
              <a:gd name="connsiteX195" fmla="*/ 171172 w 1046688"/>
              <a:gd name="connsiteY195" fmla="*/ 127542 h 129977"/>
              <a:gd name="connsiteX196" fmla="*/ 107401 w 1046688"/>
              <a:gd name="connsiteY196" fmla="*/ 63771 h 129977"/>
              <a:gd name="connsiteX197" fmla="*/ 171172 w 1046688"/>
              <a:gd name="connsiteY197" fmla="*/ 0 h 129977"/>
            </a:gdLst>
            <a:ahLst/>
            <a:cxnLst/>
            <a:rect l="l" t="t" r="r" b="b"/>
            <a:pathLst>
              <a:path w="1046688" h="129977">
                <a:moveTo>
                  <a:pt x="300742" y="125157"/>
                </a:moveTo>
                <a:lnTo>
                  <a:pt x="300905" y="125190"/>
                </a:lnTo>
                <a:lnTo>
                  <a:pt x="300580" y="125190"/>
                </a:lnTo>
                <a:close/>
                <a:moveTo>
                  <a:pt x="394939" y="24503"/>
                </a:moveTo>
                <a:cubicBezTo>
                  <a:pt x="391986" y="24503"/>
                  <a:pt x="389584" y="26900"/>
                  <a:pt x="389584" y="29857"/>
                </a:cubicBezTo>
                <a:lnTo>
                  <a:pt x="389584" y="56956"/>
                </a:lnTo>
                <a:cubicBezTo>
                  <a:pt x="389536" y="59868"/>
                  <a:pt x="391864" y="62266"/>
                  <a:pt x="394777" y="62311"/>
                </a:cubicBezTo>
                <a:cubicBezTo>
                  <a:pt x="394834" y="62312"/>
                  <a:pt x="394882" y="62312"/>
                  <a:pt x="394939" y="62311"/>
                </a:cubicBezTo>
                <a:lnTo>
                  <a:pt x="428123" y="62311"/>
                </a:lnTo>
                <a:cubicBezTo>
                  <a:pt x="438346" y="62372"/>
                  <a:pt x="446832" y="54423"/>
                  <a:pt x="447433" y="44218"/>
                </a:cubicBezTo>
                <a:cubicBezTo>
                  <a:pt x="447968" y="33881"/>
                  <a:pt x="440025" y="25066"/>
                  <a:pt x="429689" y="24528"/>
                </a:cubicBezTo>
                <a:cubicBezTo>
                  <a:pt x="429332" y="24509"/>
                  <a:pt x="428967" y="24500"/>
                  <a:pt x="428610" y="24503"/>
                </a:cubicBezTo>
                <a:close/>
                <a:moveTo>
                  <a:pt x="983160" y="24016"/>
                </a:moveTo>
                <a:lnTo>
                  <a:pt x="983160" y="24503"/>
                </a:lnTo>
                <a:cubicBezTo>
                  <a:pt x="959996" y="24458"/>
                  <a:pt x="941181" y="43202"/>
                  <a:pt x="941133" y="66368"/>
                </a:cubicBezTo>
                <a:cubicBezTo>
                  <a:pt x="941084" y="89534"/>
                  <a:pt x="959834" y="108351"/>
                  <a:pt x="982998" y="108395"/>
                </a:cubicBezTo>
                <a:cubicBezTo>
                  <a:pt x="1006162" y="108440"/>
                  <a:pt x="1024977" y="89696"/>
                  <a:pt x="1025025" y="66530"/>
                </a:cubicBezTo>
                <a:cubicBezTo>
                  <a:pt x="1025025" y="66504"/>
                  <a:pt x="1025025" y="66476"/>
                  <a:pt x="1025025" y="66449"/>
                </a:cubicBezTo>
                <a:cubicBezTo>
                  <a:pt x="1025252" y="43239"/>
                  <a:pt x="1006616" y="24242"/>
                  <a:pt x="983404" y="24018"/>
                </a:cubicBezTo>
                <a:cubicBezTo>
                  <a:pt x="983322" y="24017"/>
                  <a:pt x="983241" y="24016"/>
                  <a:pt x="983160" y="24016"/>
                </a:cubicBezTo>
                <a:close/>
                <a:moveTo>
                  <a:pt x="712578" y="21906"/>
                </a:moveTo>
                <a:cubicBezTo>
                  <a:pt x="689414" y="21906"/>
                  <a:pt x="670632" y="40686"/>
                  <a:pt x="670632" y="63852"/>
                </a:cubicBezTo>
                <a:cubicBezTo>
                  <a:pt x="670632" y="87018"/>
                  <a:pt x="689414" y="105798"/>
                  <a:pt x="712578" y="105798"/>
                </a:cubicBezTo>
                <a:cubicBezTo>
                  <a:pt x="735742" y="105798"/>
                  <a:pt x="754524" y="87018"/>
                  <a:pt x="754524" y="63852"/>
                </a:cubicBezTo>
                <a:cubicBezTo>
                  <a:pt x="754524" y="63825"/>
                  <a:pt x="754524" y="63798"/>
                  <a:pt x="754524" y="63771"/>
                </a:cubicBezTo>
                <a:cubicBezTo>
                  <a:pt x="754476" y="40636"/>
                  <a:pt x="735709" y="21906"/>
                  <a:pt x="712578" y="21906"/>
                </a:cubicBezTo>
                <a:close/>
                <a:moveTo>
                  <a:pt x="171172" y="21744"/>
                </a:moveTo>
                <a:lnTo>
                  <a:pt x="171172" y="22068"/>
                </a:lnTo>
                <a:cubicBezTo>
                  <a:pt x="147916" y="22024"/>
                  <a:pt x="129027" y="40840"/>
                  <a:pt x="128983" y="64096"/>
                </a:cubicBezTo>
                <a:cubicBezTo>
                  <a:pt x="128938" y="87352"/>
                  <a:pt x="147755" y="106241"/>
                  <a:pt x="171010" y="106285"/>
                </a:cubicBezTo>
                <a:cubicBezTo>
                  <a:pt x="194263" y="106330"/>
                  <a:pt x="213151" y="87513"/>
                  <a:pt x="213200" y="64258"/>
                </a:cubicBezTo>
                <a:cubicBezTo>
                  <a:pt x="213200" y="64204"/>
                  <a:pt x="213200" y="64150"/>
                  <a:pt x="213200" y="64096"/>
                </a:cubicBezTo>
                <a:cubicBezTo>
                  <a:pt x="213338" y="40840"/>
                  <a:pt x="194587" y="21879"/>
                  <a:pt x="171335" y="21745"/>
                </a:cubicBezTo>
                <a:cubicBezTo>
                  <a:pt x="171278" y="21744"/>
                  <a:pt x="171229" y="21744"/>
                  <a:pt x="171172" y="21744"/>
                </a:cubicBezTo>
                <a:close/>
                <a:moveTo>
                  <a:pt x="372952" y="2921"/>
                </a:moveTo>
                <a:lnTo>
                  <a:pt x="427636" y="2921"/>
                </a:lnTo>
                <a:cubicBezTo>
                  <a:pt x="438354" y="2908"/>
                  <a:pt x="448682" y="6968"/>
                  <a:pt x="456520" y="14280"/>
                </a:cubicBezTo>
                <a:cubicBezTo>
                  <a:pt x="464292" y="21457"/>
                  <a:pt x="468852" y="31455"/>
                  <a:pt x="469177" y="42028"/>
                </a:cubicBezTo>
                <a:cubicBezTo>
                  <a:pt x="469599" y="56447"/>
                  <a:pt x="462426" y="70031"/>
                  <a:pt x="450272" y="77808"/>
                </a:cubicBezTo>
                <a:cubicBezTo>
                  <a:pt x="447944" y="79183"/>
                  <a:pt x="447068" y="82111"/>
                  <a:pt x="448244" y="84542"/>
                </a:cubicBezTo>
                <a:lnTo>
                  <a:pt x="463984" y="117563"/>
                </a:lnTo>
                <a:cubicBezTo>
                  <a:pt x="465242" y="120241"/>
                  <a:pt x="464081" y="123429"/>
                  <a:pt x="461404" y="124684"/>
                </a:cubicBezTo>
                <a:cubicBezTo>
                  <a:pt x="460690" y="125020"/>
                  <a:pt x="459911" y="125192"/>
                  <a:pt x="459116" y="125190"/>
                </a:cubicBezTo>
                <a:lnTo>
                  <a:pt x="447676" y="125190"/>
                </a:lnTo>
                <a:cubicBezTo>
                  <a:pt x="445632" y="125200"/>
                  <a:pt x="443765" y="124031"/>
                  <a:pt x="442889" y="122188"/>
                </a:cubicBezTo>
                <a:lnTo>
                  <a:pt x="426095" y="87057"/>
                </a:lnTo>
                <a:cubicBezTo>
                  <a:pt x="425235" y="85200"/>
                  <a:pt x="423352" y="84024"/>
                  <a:pt x="421308" y="84055"/>
                </a:cubicBezTo>
                <a:lnTo>
                  <a:pt x="394939" y="84055"/>
                </a:lnTo>
                <a:cubicBezTo>
                  <a:pt x="392026" y="84009"/>
                  <a:pt x="389633" y="86334"/>
                  <a:pt x="389584" y="89246"/>
                </a:cubicBezTo>
                <a:cubicBezTo>
                  <a:pt x="389584" y="89301"/>
                  <a:pt x="389584" y="89355"/>
                  <a:pt x="389584" y="89410"/>
                </a:cubicBezTo>
                <a:lnTo>
                  <a:pt x="389584" y="119835"/>
                </a:lnTo>
                <a:cubicBezTo>
                  <a:pt x="389584" y="122792"/>
                  <a:pt x="387191" y="125190"/>
                  <a:pt x="384229" y="125190"/>
                </a:cubicBezTo>
                <a:lnTo>
                  <a:pt x="372952" y="125190"/>
                </a:lnTo>
                <a:cubicBezTo>
                  <a:pt x="369990" y="125190"/>
                  <a:pt x="367597" y="122792"/>
                  <a:pt x="367597" y="119835"/>
                </a:cubicBezTo>
                <a:lnTo>
                  <a:pt x="367597" y="8276"/>
                </a:lnTo>
                <a:cubicBezTo>
                  <a:pt x="367638" y="5336"/>
                  <a:pt x="370015" y="2965"/>
                  <a:pt x="372952" y="2921"/>
                </a:cubicBezTo>
                <a:close/>
                <a:moveTo>
                  <a:pt x="250115" y="2921"/>
                </a:moveTo>
                <a:lnTo>
                  <a:pt x="261311" y="2921"/>
                </a:lnTo>
                <a:cubicBezTo>
                  <a:pt x="264143" y="3093"/>
                  <a:pt x="266350" y="5441"/>
                  <a:pt x="266342" y="8276"/>
                </a:cubicBezTo>
                <a:lnTo>
                  <a:pt x="266342" y="68721"/>
                </a:lnTo>
                <a:cubicBezTo>
                  <a:pt x="265295" y="87601"/>
                  <a:pt x="279753" y="103753"/>
                  <a:pt x="298633" y="104798"/>
                </a:cubicBezTo>
                <a:cubicBezTo>
                  <a:pt x="317513" y="105843"/>
                  <a:pt x="333667" y="91385"/>
                  <a:pt x="334713" y="72504"/>
                </a:cubicBezTo>
                <a:cubicBezTo>
                  <a:pt x="334778" y="71406"/>
                  <a:pt x="334786" y="70306"/>
                  <a:pt x="334738" y="69207"/>
                </a:cubicBezTo>
                <a:lnTo>
                  <a:pt x="334738" y="8276"/>
                </a:lnTo>
                <a:cubicBezTo>
                  <a:pt x="334778" y="5336"/>
                  <a:pt x="337155" y="2965"/>
                  <a:pt x="340092" y="2921"/>
                </a:cubicBezTo>
                <a:lnTo>
                  <a:pt x="351370" y="2921"/>
                </a:lnTo>
                <a:cubicBezTo>
                  <a:pt x="354299" y="2966"/>
                  <a:pt x="356644" y="5350"/>
                  <a:pt x="356644" y="8276"/>
                </a:cubicBezTo>
                <a:lnTo>
                  <a:pt x="356644" y="69126"/>
                </a:lnTo>
                <a:cubicBezTo>
                  <a:pt x="356644" y="92348"/>
                  <a:pt x="342524" y="112273"/>
                  <a:pt x="322402" y="120784"/>
                </a:cubicBezTo>
                <a:lnTo>
                  <a:pt x="300742" y="125157"/>
                </a:lnTo>
                <a:lnTo>
                  <a:pt x="279078" y="120816"/>
                </a:lnTo>
                <a:cubicBezTo>
                  <a:pt x="258944" y="112334"/>
                  <a:pt x="244797" y="92430"/>
                  <a:pt x="244760" y="69207"/>
                </a:cubicBezTo>
                <a:cubicBezTo>
                  <a:pt x="244760" y="69181"/>
                  <a:pt x="244760" y="69153"/>
                  <a:pt x="244760" y="69126"/>
                </a:cubicBezTo>
                <a:lnTo>
                  <a:pt x="244760" y="8276"/>
                </a:lnTo>
                <a:cubicBezTo>
                  <a:pt x="244801" y="5336"/>
                  <a:pt x="247178" y="2965"/>
                  <a:pt x="250115" y="2921"/>
                </a:cubicBezTo>
                <a:close/>
                <a:moveTo>
                  <a:pt x="5334" y="2840"/>
                </a:moveTo>
                <a:lnTo>
                  <a:pt x="15882" y="2840"/>
                </a:lnTo>
                <a:cubicBezTo>
                  <a:pt x="17625" y="2840"/>
                  <a:pt x="19259" y="3687"/>
                  <a:pt x="20263" y="5112"/>
                </a:cubicBezTo>
                <a:lnTo>
                  <a:pt x="52717" y="50953"/>
                </a:lnTo>
                <a:cubicBezTo>
                  <a:pt x="53755" y="52327"/>
                  <a:pt x="55375" y="53137"/>
                  <a:pt x="57098" y="53143"/>
                </a:cubicBezTo>
                <a:cubicBezTo>
                  <a:pt x="58801" y="53151"/>
                  <a:pt x="60402" y="52334"/>
                  <a:pt x="61398" y="50953"/>
                </a:cubicBezTo>
                <a:lnTo>
                  <a:pt x="93851" y="5112"/>
                </a:lnTo>
                <a:cubicBezTo>
                  <a:pt x="94855" y="3687"/>
                  <a:pt x="96490" y="2840"/>
                  <a:pt x="98233" y="2840"/>
                </a:cubicBezTo>
                <a:lnTo>
                  <a:pt x="108780" y="2840"/>
                </a:lnTo>
                <a:cubicBezTo>
                  <a:pt x="111737" y="2806"/>
                  <a:pt x="114163" y="5176"/>
                  <a:pt x="114196" y="8134"/>
                </a:cubicBezTo>
                <a:cubicBezTo>
                  <a:pt x="114210" y="9292"/>
                  <a:pt x="113846" y="10425"/>
                  <a:pt x="113161" y="11359"/>
                </a:cubicBezTo>
                <a:lnTo>
                  <a:pt x="69592" y="71317"/>
                </a:lnTo>
                <a:cubicBezTo>
                  <a:pt x="68616" y="72659"/>
                  <a:pt x="68103" y="74283"/>
                  <a:pt x="68132" y="75942"/>
                </a:cubicBezTo>
                <a:lnTo>
                  <a:pt x="68132" y="119835"/>
                </a:lnTo>
                <a:cubicBezTo>
                  <a:pt x="68132" y="122793"/>
                  <a:pt x="65734" y="125190"/>
                  <a:pt x="62777" y="125190"/>
                </a:cubicBezTo>
                <a:lnTo>
                  <a:pt x="51337" y="125190"/>
                </a:lnTo>
                <a:cubicBezTo>
                  <a:pt x="48380" y="125190"/>
                  <a:pt x="45982" y="122793"/>
                  <a:pt x="45982" y="119835"/>
                </a:cubicBezTo>
                <a:lnTo>
                  <a:pt x="45982" y="75942"/>
                </a:lnTo>
                <a:cubicBezTo>
                  <a:pt x="46012" y="74283"/>
                  <a:pt x="45499" y="72659"/>
                  <a:pt x="44522" y="71317"/>
                </a:cubicBezTo>
                <a:lnTo>
                  <a:pt x="1034" y="11359"/>
                </a:lnTo>
                <a:cubicBezTo>
                  <a:pt x="-713" y="8973"/>
                  <a:pt x="-196" y="5622"/>
                  <a:pt x="2190" y="3876"/>
                </a:cubicBezTo>
                <a:cubicBezTo>
                  <a:pt x="3102" y="3207"/>
                  <a:pt x="4203" y="2844"/>
                  <a:pt x="5334" y="2840"/>
                </a:cubicBezTo>
                <a:close/>
                <a:moveTo>
                  <a:pt x="982998" y="2759"/>
                </a:moveTo>
                <a:cubicBezTo>
                  <a:pt x="1018129" y="2714"/>
                  <a:pt x="1046639" y="31157"/>
                  <a:pt x="1046688" y="66287"/>
                </a:cubicBezTo>
                <a:cubicBezTo>
                  <a:pt x="1046688" y="66314"/>
                  <a:pt x="1046688" y="66341"/>
                  <a:pt x="1046688" y="66368"/>
                </a:cubicBezTo>
                <a:cubicBezTo>
                  <a:pt x="1046639" y="101448"/>
                  <a:pt x="1018242" y="129888"/>
                  <a:pt x="983160" y="129977"/>
                </a:cubicBezTo>
                <a:cubicBezTo>
                  <a:pt x="948029" y="130022"/>
                  <a:pt x="919519" y="101579"/>
                  <a:pt x="919470" y="66449"/>
                </a:cubicBezTo>
                <a:cubicBezTo>
                  <a:pt x="919421" y="31319"/>
                  <a:pt x="947867" y="2804"/>
                  <a:pt x="982998" y="2759"/>
                </a:cubicBezTo>
                <a:close/>
                <a:moveTo>
                  <a:pt x="550311" y="1785"/>
                </a:moveTo>
                <a:lnTo>
                  <a:pt x="561994" y="1785"/>
                </a:lnTo>
                <a:cubicBezTo>
                  <a:pt x="564955" y="1785"/>
                  <a:pt x="567349" y="4183"/>
                  <a:pt x="567349" y="7140"/>
                </a:cubicBezTo>
                <a:lnTo>
                  <a:pt x="567349" y="99227"/>
                </a:lnTo>
                <a:cubicBezTo>
                  <a:pt x="567349" y="102184"/>
                  <a:pt x="569742" y="104582"/>
                  <a:pt x="572704" y="104582"/>
                </a:cubicBezTo>
                <a:lnTo>
                  <a:pt x="638990" y="104582"/>
                </a:lnTo>
                <a:cubicBezTo>
                  <a:pt x="641944" y="104582"/>
                  <a:pt x="644345" y="106979"/>
                  <a:pt x="644345" y="109936"/>
                </a:cubicBezTo>
                <a:lnTo>
                  <a:pt x="644345" y="120727"/>
                </a:lnTo>
                <a:cubicBezTo>
                  <a:pt x="644394" y="123639"/>
                  <a:pt x="642065" y="126037"/>
                  <a:pt x="639152" y="126082"/>
                </a:cubicBezTo>
                <a:cubicBezTo>
                  <a:pt x="639096" y="126083"/>
                  <a:pt x="639047" y="126083"/>
                  <a:pt x="638990" y="126082"/>
                </a:cubicBezTo>
                <a:lnTo>
                  <a:pt x="550311" y="126082"/>
                </a:lnTo>
                <a:cubicBezTo>
                  <a:pt x="547349" y="126082"/>
                  <a:pt x="544956" y="123685"/>
                  <a:pt x="544956" y="120727"/>
                </a:cubicBezTo>
                <a:lnTo>
                  <a:pt x="544956" y="7140"/>
                </a:lnTo>
                <a:cubicBezTo>
                  <a:pt x="544997" y="4200"/>
                  <a:pt x="547374" y="1829"/>
                  <a:pt x="550311" y="1785"/>
                </a:cubicBezTo>
                <a:close/>
                <a:moveTo>
                  <a:pt x="848153" y="162"/>
                </a:moveTo>
                <a:cubicBezTo>
                  <a:pt x="861954" y="303"/>
                  <a:pt x="875333" y="4914"/>
                  <a:pt x="886286" y="13306"/>
                </a:cubicBezTo>
                <a:cubicBezTo>
                  <a:pt x="889531" y="15729"/>
                  <a:pt x="892541" y="18445"/>
                  <a:pt x="895292" y="21419"/>
                </a:cubicBezTo>
                <a:cubicBezTo>
                  <a:pt x="895348" y="21495"/>
                  <a:pt x="895405" y="21573"/>
                  <a:pt x="895454" y="21651"/>
                </a:cubicBezTo>
                <a:cubicBezTo>
                  <a:pt x="897068" y="24075"/>
                  <a:pt x="896419" y="27349"/>
                  <a:pt x="893993" y="28965"/>
                </a:cubicBezTo>
                <a:lnTo>
                  <a:pt x="884988" y="35293"/>
                </a:lnTo>
                <a:cubicBezTo>
                  <a:pt x="882870" y="36849"/>
                  <a:pt x="879925" y="36607"/>
                  <a:pt x="878091" y="34725"/>
                </a:cubicBezTo>
                <a:cubicBezTo>
                  <a:pt x="877320" y="33927"/>
                  <a:pt x="876509" y="33168"/>
                  <a:pt x="875657" y="32454"/>
                </a:cubicBezTo>
                <a:cubicBezTo>
                  <a:pt x="875438" y="32366"/>
                  <a:pt x="875243" y="32227"/>
                  <a:pt x="875089" y="32048"/>
                </a:cubicBezTo>
                <a:cubicBezTo>
                  <a:pt x="867584" y="25760"/>
                  <a:pt x="858108" y="22314"/>
                  <a:pt x="848315" y="22312"/>
                </a:cubicBezTo>
                <a:lnTo>
                  <a:pt x="846530" y="22312"/>
                </a:lnTo>
                <a:cubicBezTo>
                  <a:pt x="845556" y="22232"/>
                  <a:pt x="844583" y="22232"/>
                  <a:pt x="843609" y="22312"/>
                </a:cubicBezTo>
                <a:cubicBezTo>
                  <a:pt x="841078" y="22583"/>
                  <a:pt x="838579" y="23099"/>
                  <a:pt x="836145" y="23853"/>
                </a:cubicBezTo>
                <a:cubicBezTo>
                  <a:pt x="821581" y="28196"/>
                  <a:pt x="810507" y="40074"/>
                  <a:pt x="807196" y="54903"/>
                </a:cubicBezTo>
                <a:cubicBezTo>
                  <a:pt x="802142" y="77512"/>
                  <a:pt x="816373" y="99936"/>
                  <a:pt x="838985" y="104987"/>
                </a:cubicBezTo>
                <a:lnTo>
                  <a:pt x="842392" y="105636"/>
                </a:lnTo>
                <a:lnTo>
                  <a:pt x="845232" y="104744"/>
                </a:lnTo>
                <a:lnTo>
                  <a:pt x="853345" y="104744"/>
                </a:lnTo>
                <a:cubicBezTo>
                  <a:pt x="855439" y="104561"/>
                  <a:pt x="857532" y="104263"/>
                  <a:pt x="859593" y="103851"/>
                </a:cubicBezTo>
                <a:lnTo>
                  <a:pt x="860728" y="103851"/>
                </a:lnTo>
                <a:lnTo>
                  <a:pt x="861864" y="103851"/>
                </a:lnTo>
                <a:lnTo>
                  <a:pt x="866651" y="102148"/>
                </a:lnTo>
                <a:lnTo>
                  <a:pt x="867625" y="101742"/>
                </a:lnTo>
                <a:lnTo>
                  <a:pt x="868598" y="101336"/>
                </a:lnTo>
                <a:lnTo>
                  <a:pt x="869572" y="100849"/>
                </a:lnTo>
                <a:lnTo>
                  <a:pt x="871763" y="99714"/>
                </a:lnTo>
                <a:lnTo>
                  <a:pt x="872412" y="99227"/>
                </a:lnTo>
                <a:cubicBezTo>
                  <a:pt x="878627" y="94491"/>
                  <a:pt x="883584" y="88307"/>
                  <a:pt x="886854" y="81215"/>
                </a:cubicBezTo>
                <a:cubicBezTo>
                  <a:pt x="887373" y="79739"/>
                  <a:pt x="887056" y="78101"/>
                  <a:pt x="886042" y="76915"/>
                </a:cubicBezTo>
                <a:cubicBezTo>
                  <a:pt x="885134" y="75962"/>
                  <a:pt x="883868" y="75432"/>
                  <a:pt x="882553" y="75455"/>
                </a:cubicBezTo>
                <a:lnTo>
                  <a:pt x="859106" y="75455"/>
                </a:lnTo>
                <a:cubicBezTo>
                  <a:pt x="856144" y="75455"/>
                  <a:pt x="853751" y="73057"/>
                  <a:pt x="853751" y="70100"/>
                </a:cubicBezTo>
                <a:lnTo>
                  <a:pt x="853751" y="59147"/>
                </a:lnTo>
                <a:cubicBezTo>
                  <a:pt x="853751" y="59092"/>
                  <a:pt x="853751" y="59038"/>
                  <a:pt x="853751" y="58983"/>
                </a:cubicBezTo>
                <a:cubicBezTo>
                  <a:pt x="853800" y="56071"/>
                  <a:pt x="856193" y="53746"/>
                  <a:pt x="859106" y="53792"/>
                </a:cubicBezTo>
                <a:lnTo>
                  <a:pt x="907786" y="53792"/>
                </a:lnTo>
                <a:lnTo>
                  <a:pt x="908192" y="53792"/>
                </a:lnTo>
                <a:lnTo>
                  <a:pt x="908679" y="53792"/>
                </a:lnTo>
                <a:cubicBezTo>
                  <a:pt x="909839" y="55094"/>
                  <a:pt x="910293" y="56880"/>
                  <a:pt x="909896" y="58579"/>
                </a:cubicBezTo>
                <a:lnTo>
                  <a:pt x="909896" y="68477"/>
                </a:lnTo>
                <a:cubicBezTo>
                  <a:pt x="909928" y="86628"/>
                  <a:pt x="902155" y="103917"/>
                  <a:pt x="888557" y="115940"/>
                </a:cubicBezTo>
                <a:lnTo>
                  <a:pt x="886610" y="117644"/>
                </a:lnTo>
                <a:lnTo>
                  <a:pt x="885556" y="118456"/>
                </a:lnTo>
                <a:cubicBezTo>
                  <a:pt x="884914" y="118993"/>
                  <a:pt x="884241" y="119482"/>
                  <a:pt x="883527" y="119916"/>
                </a:cubicBezTo>
                <a:lnTo>
                  <a:pt x="882472" y="120646"/>
                </a:lnTo>
                <a:lnTo>
                  <a:pt x="880444" y="121944"/>
                </a:lnTo>
                <a:lnTo>
                  <a:pt x="879389" y="122593"/>
                </a:lnTo>
                <a:lnTo>
                  <a:pt x="877280" y="123810"/>
                </a:lnTo>
                <a:lnTo>
                  <a:pt x="876793" y="123810"/>
                </a:lnTo>
                <a:lnTo>
                  <a:pt x="873385" y="125433"/>
                </a:lnTo>
                <a:lnTo>
                  <a:pt x="872817" y="125433"/>
                </a:lnTo>
                <a:lnTo>
                  <a:pt x="870627" y="126244"/>
                </a:lnTo>
                <a:lnTo>
                  <a:pt x="869572" y="126244"/>
                </a:lnTo>
                <a:lnTo>
                  <a:pt x="868923" y="126244"/>
                </a:lnTo>
                <a:lnTo>
                  <a:pt x="867138" y="126893"/>
                </a:lnTo>
                <a:lnTo>
                  <a:pt x="866408" y="126893"/>
                </a:lnTo>
                <a:lnTo>
                  <a:pt x="865353" y="126893"/>
                </a:lnTo>
                <a:lnTo>
                  <a:pt x="864623" y="126893"/>
                </a:lnTo>
                <a:lnTo>
                  <a:pt x="863000" y="127299"/>
                </a:lnTo>
                <a:lnTo>
                  <a:pt x="862108" y="127299"/>
                </a:lnTo>
                <a:lnTo>
                  <a:pt x="861134" y="127299"/>
                </a:lnTo>
                <a:lnTo>
                  <a:pt x="860242" y="127299"/>
                </a:lnTo>
                <a:lnTo>
                  <a:pt x="858700" y="127299"/>
                </a:lnTo>
                <a:lnTo>
                  <a:pt x="857727" y="127299"/>
                </a:lnTo>
                <a:lnTo>
                  <a:pt x="856753" y="127299"/>
                </a:lnTo>
                <a:lnTo>
                  <a:pt x="855698" y="127299"/>
                </a:lnTo>
                <a:lnTo>
                  <a:pt x="854238" y="127299"/>
                </a:lnTo>
                <a:lnTo>
                  <a:pt x="848153" y="127299"/>
                </a:lnTo>
                <a:cubicBezTo>
                  <a:pt x="846635" y="127353"/>
                  <a:pt x="845126" y="127353"/>
                  <a:pt x="843609" y="127299"/>
                </a:cubicBezTo>
                <a:cubicBezTo>
                  <a:pt x="808503" y="126045"/>
                  <a:pt x="781055" y="96567"/>
                  <a:pt x="782313" y="61459"/>
                </a:cubicBezTo>
                <a:cubicBezTo>
                  <a:pt x="783570" y="26352"/>
                  <a:pt x="813046" y="-1092"/>
                  <a:pt x="848153" y="162"/>
                </a:cubicBezTo>
                <a:close/>
                <a:moveTo>
                  <a:pt x="712578" y="162"/>
                </a:moveTo>
                <a:cubicBezTo>
                  <a:pt x="747709" y="162"/>
                  <a:pt x="776187" y="28641"/>
                  <a:pt x="776187" y="63771"/>
                </a:cubicBezTo>
                <a:cubicBezTo>
                  <a:pt x="776187" y="98901"/>
                  <a:pt x="747709" y="127380"/>
                  <a:pt x="712578" y="127380"/>
                </a:cubicBezTo>
                <a:cubicBezTo>
                  <a:pt x="677447" y="127380"/>
                  <a:pt x="648969" y="98901"/>
                  <a:pt x="648969" y="63771"/>
                </a:cubicBezTo>
                <a:cubicBezTo>
                  <a:pt x="648969" y="28641"/>
                  <a:pt x="677447" y="162"/>
                  <a:pt x="712578" y="162"/>
                </a:cubicBezTo>
                <a:close/>
                <a:moveTo>
                  <a:pt x="171172" y="0"/>
                </a:moveTo>
                <a:cubicBezTo>
                  <a:pt x="206392" y="0"/>
                  <a:pt x="234943" y="28551"/>
                  <a:pt x="234943" y="63771"/>
                </a:cubicBezTo>
                <a:cubicBezTo>
                  <a:pt x="234943" y="98991"/>
                  <a:pt x="206392" y="127542"/>
                  <a:pt x="171172" y="127542"/>
                </a:cubicBezTo>
                <a:cubicBezTo>
                  <a:pt x="135952" y="127542"/>
                  <a:pt x="107401" y="98991"/>
                  <a:pt x="107401" y="63771"/>
                </a:cubicBezTo>
                <a:cubicBezTo>
                  <a:pt x="107401" y="28551"/>
                  <a:pt x="135952" y="0"/>
                  <a:pt x="171172" y="0"/>
                </a:cubicBezTo>
                <a:close/>
              </a:path>
            </a:pathLst>
          </a:custGeom>
          <a:solidFill>
            <a:schemeClr val="bg1"/>
          </a:solidFill>
          <a:ln w="8112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/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 rot="8100000">
            <a:off x="4583069" y="682344"/>
            <a:ext cx="286472" cy="286472"/>
          </a:xfrm>
          <a:custGeom>
            <a:avLst/>
            <a:gdLst>
              <a:gd name="connsiteX0" fmla="*/ 331470 w 472440"/>
              <a:gd name="connsiteY0" fmla="*/ 331470 h 472440"/>
              <a:gd name="connsiteX1" fmla="*/ 331470 w 472440"/>
              <a:gd name="connsiteY1" fmla="*/ 140970 h 472440"/>
              <a:gd name="connsiteX2" fmla="*/ 377190 w 472440"/>
              <a:gd name="connsiteY2" fmla="*/ 140970 h 472440"/>
              <a:gd name="connsiteX3" fmla="*/ 472440 w 472440"/>
              <a:gd name="connsiteY3" fmla="*/ 236220 h 472440"/>
              <a:gd name="connsiteX4" fmla="*/ 377190 w 472440"/>
              <a:gd name="connsiteY4" fmla="*/ 331470 h 472440"/>
              <a:gd name="connsiteX5" fmla="*/ 140970 w 472440"/>
              <a:gd name="connsiteY5" fmla="*/ 140970 h 472440"/>
              <a:gd name="connsiteX6" fmla="*/ 140970 w 472440"/>
              <a:gd name="connsiteY6" fmla="*/ 95250 h 472440"/>
              <a:gd name="connsiteX7" fmla="*/ 236220 w 472440"/>
              <a:gd name="connsiteY7" fmla="*/ 0 h 472440"/>
              <a:gd name="connsiteX8" fmla="*/ 331470 w 472440"/>
              <a:gd name="connsiteY8" fmla="*/ 95250 h 472440"/>
              <a:gd name="connsiteX9" fmla="*/ 331470 w 472440"/>
              <a:gd name="connsiteY9" fmla="*/ 140970 h 472440"/>
              <a:gd name="connsiteX10" fmla="*/ 140970 w 472440"/>
              <a:gd name="connsiteY10" fmla="*/ 377190 h 472440"/>
              <a:gd name="connsiteX11" fmla="*/ 140970 w 472440"/>
              <a:gd name="connsiteY11" fmla="*/ 331470 h 472440"/>
              <a:gd name="connsiteX12" fmla="*/ 331470 w 472440"/>
              <a:gd name="connsiteY12" fmla="*/ 331470 h 472440"/>
              <a:gd name="connsiteX13" fmla="*/ 331470 w 472440"/>
              <a:gd name="connsiteY13" fmla="*/ 377190 h 472440"/>
              <a:gd name="connsiteX14" fmla="*/ 236220 w 472440"/>
              <a:gd name="connsiteY14" fmla="*/ 472440 h 472440"/>
              <a:gd name="connsiteX15" fmla="*/ 140970 w 472440"/>
              <a:gd name="connsiteY15" fmla="*/ 377190 h 472440"/>
              <a:gd name="connsiteX16" fmla="*/ 0 w 472440"/>
              <a:gd name="connsiteY16" fmla="*/ 236220 h 472440"/>
              <a:gd name="connsiteX17" fmla="*/ 95250 w 472440"/>
              <a:gd name="connsiteY17" fmla="*/ 140970 h 472440"/>
              <a:gd name="connsiteX18" fmla="*/ 140970 w 472440"/>
              <a:gd name="connsiteY18" fmla="*/ 140970 h 472440"/>
              <a:gd name="connsiteX19" fmla="*/ 140970 w 472440"/>
              <a:gd name="connsiteY19" fmla="*/ 331470 h 472440"/>
              <a:gd name="connsiteX20" fmla="*/ 95250 w 472440"/>
              <a:gd name="connsiteY20" fmla="*/ 331470 h 472440"/>
              <a:gd name="connsiteX21" fmla="*/ 0 w 472440"/>
              <a:gd name="connsiteY21" fmla="*/ 236220 h 472440"/>
            </a:gdLst>
            <a:ahLst/>
            <a:cxnLst/>
            <a:rect l="l" t="t" r="r" b="b"/>
            <a:pathLst>
              <a:path w="472440" h="472440">
                <a:moveTo>
                  <a:pt x="331470" y="331470"/>
                </a:moveTo>
                <a:lnTo>
                  <a:pt x="331470" y="140970"/>
                </a:lnTo>
                <a:lnTo>
                  <a:pt x="377190" y="140970"/>
                </a:lnTo>
                <a:cubicBezTo>
                  <a:pt x="429795" y="140970"/>
                  <a:pt x="472440" y="183615"/>
                  <a:pt x="472440" y="236220"/>
                </a:cubicBezTo>
                <a:cubicBezTo>
                  <a:pt x="472440" y="288825"/>
                  <a:pt x="429795" y="331470"/>
                  <a:pt x="377190" y="331470"/>
                </a:cubicBezTo>
                <a:close/>
                <a:moveTo>
                  <a:pt x="140970" y="140970"/>
                </a:moveTo>
                <a:lnTo>
                  <a:pt x="140970" y="95250"/>
                </a:lnTo>
                <a:cubicBezTo>
                  <a:pt x="140970" y="42645"/>
                  <a:pt x="183615" y="0"/>
                  <a:pt x="236220" y="0"/>
                </a:cubicBezTo>
                <a:cubicBezTo>
                  <a:pt x="288825" y="0"/>
                  <a:pt x="331470" y="42645"/>
                  <a:pt x="331470" y="95250"/>
                </a:cubicBezTo>
                <a:lnTo>
                  <a:pt x="331470" y="140970"/>
                </a:lnTo>
                <a:close/>
                <a:moveTo>
                  <a:pt x="140970" y="377190"/>
                </a:moveTo>
                <a:lnTo>
                  <a:pt x="140970" y="331470"/>
                </a:lnTo>
                <a:lnTo>
                  <a:pt x="331470" y="331470"/>
                </a:lnTo>
                <a:lnTo>
                  <a:pt x="331470" y="377190"/>
                </a:lnTo>
                <a:cubicBezTo>
                  <a:pt x="331470" y="429795"/>
                  <a:pt x="288825" y="472440"/>
                  <a:pt x="236220" y="472440"/>
                </a:cubicBezTo>
                <a:cubicBezTo>
                  <a:pt x="183615" y="472440"/>
                  <a:pt x="140970" y="429795"/>
                  <a:pt x="140970" y="377190"/>
                </a:cubicBezTo>
                <a:close/>
                <a:moveTo>
                  <a:pt x="0" y="236220"/>
                </a:moveTo>
                <a:cubicBezTo>
                  <a:pt x="0" y="183615"/>
                  <a:pt x="42645" y="140970"/>
                  <a:pt x="95250" y="140970"/>
                </a:cubicBezTo>
                <a:lnTo>
                  <a:pt x="140970" y="140970"/>
                </a:lnTo>
                <a:lnTo>
                  <a:pt x="140970" y="331470"/>
                </a:lnTo>
                <a:lnTo>
                  <a:pt x="95250" y="331470"/>
                </a:lnTo>
                <a:cubicBezTo>
                  <a:pt x="42645" y="331470"/>
                  <a:pt x="0" y="288825"/>
                  <a:pt x="0" y="23622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 rot="8100000">
            <a:off x="7309758" y="682344"/>
            <a:ext cx="286472" cy="286472"/>
          </a:xfrm>
          <a:custGeom>
            <a:avLst/>
            <a:gdLst>
              <a:gd name="connsiteX0" fmla="*/ 331470 w 472440"/>
              <a:gd name="connsiteY0" fmla="*/ 331470 h 472440"/>
              <a:gd name="connsiteX1" fmla="*/ 331470 w 472440"/>
              <a:gd name="connsiteY1" fmla="*/ 140970 h 472440"/>
              <a:gd name="connsiteX2" fmla="*/ 377190 w 472440"/>
              <a:gd name="connsiteY2" fmla="*/ 140970 h 472440"/>
              <a:gd name="connsiteX3" fmla="*/ 472440 w 472440"/>
              <a:gd name="connsiteY3" fmla="*/ 236220 h 472440"/>
              <a:gd name="connsiteX4" fmla="*/ 377190 w 472440"/>
              <a:gd name="connsiteY4" fmla="*/ 331470 h 472440"/>
              <a:gd name="connsiteX5" fmla="*/ 140970 w 472440"/>
              <a:gd name="connsiteY5" fmla="*/ 140970 h 472440"/>
              <a:gd name="connsiteX6" fmla="*/ 140970 w 472440"/>
              <a:gd name="connsiteY6" fmla="*/ 95250 h 472440"/>
              <a:gd name="connsiteX7" fmla="*/ 236220 w 472440"/>
              <a:gd name="connsiteY7" fmla="*/ 0 h 472440"/>
              <a:gd name="connsiteX8" fmla="*/ 331470 w 472440"/>
              <a:gd name="connsiteY8" fmla="*/ 95250 h 472440"/>
              <a:gd name="connsiteX9" fmla="*/ 331470 w 472440"/>
              <a:gd name="connsiteY9" fmla="*/ 140970 h 472440"/>
              <a:gd name="connsiteX10" fmla="*/ 140970 w 472440"/>
              <a:gd name="connsiteY10" fmla="*/ 377190 h 472440"/>
              <a:gd name="connsiteX11" fmla="*/ 140970 w 472440"/>
              <a:gd name="connsiteY11" fmla="*/ 331470 h 472440"/>
              <a:gd name="connsiteX12" fmla="*/ 331470 w 472440"/>
              <a:gd name="connsiteY12" fmla="*/ 331470 h 472440"/>
              <a:gd name="connsiteX13" fmla="*/ 331470 w 472440"/>
              <a:gd name="connsiteY13" fmla="*/ 377190 h 472440"/>
              <a:gd name="connsiteX14" fmla="*/ 236220 w 472440"/>
              <a:gd name="connsiteY14" fmla="*/ 472440 h 472440"/>
              <a:gd name="connsiteX15" fmla="*/ 140970 w 472440"/>
              <a:gd name="connsiteY15" fmla="*/ 377190 h 472440"/>
              <a:gd name="connsiteX16" fmla="*/ 0 w 472440"/>
              <a:gd name="connsiteY16" fmla="*/ 236220 h 472440"/>
              <a:gd name="connsiteX17" fmla="*/ 95250 w 472440"/>
              <a:gd name="connsiteY17" fmla="*/ 140970 h 472440"/>
              <a:gd name="connsiteX18" fmla="*/ 140970 w 472440"/>
              <a:gd name="connsiteY18" fmla="*/ 140970 h 472440"/>
              <a:gd name="connsiteX19" fmla="*/ 140970 w 472440"/>
              <a:gd name="connsiteY19" fmla="*/ 331470 h 472440"/>
              <a:gd name="connsiteX20" fmla="*/ 95250 w 472440"/>
              <a:gd name="connsiteY20" fmla="*/ 331470 h 472440"/>
              <a:gd name="connsiteX21" fmla="*/ 0 w 472440"/>
              <a:gd name="connsiteY21" fmla="*/ 236220 h 472440"/>
            </a:gdLst>
            <a:ahLst/>
            <a:cxnLst/>
            <a:rect l="l" t="t" r="r" b="b"/>
            <a:pathLst>
              <a:path w="472440" h="472440">
                <a:moveTo>
                  <a:pt x="331470" y="331470"/>
                </a:moveTo>
                <a:lnTo>
                  <a:pt x="331470" y="140970"/>
                </a:lnTo>
                <a:lnTo>
                  <a:pt x="377190" y="140970"/>
                </a:lnTo>
                <a:cubicBezTo>
                  <a:pt x="429795" y="140970"/>
                  <a:pt x="472440" y="183615"/>
                  <a:pt x="472440" y="236220"/>
                </a:cubicBezTo>
                <a:cubicBezTo>
                  <a:pt x="472440" y="288825"/>
                  <a:pt x="429795" y="331470"/>
                  <a:pt x="377190" y="331470"/>
                </a:cubicBezTo>
                <a:close/>
                <a:moveTo>
                  <a:pt x="140970" y="140970"/>
                </a:moveTo>
                <a:lnTo>
                  <a:pt x="140970" y="95250"/>
                </a:lnTo>
                <a:cubicBezTo>
                  <a:pt x="140970" y="42645"/>
                  <a:pt x="183615" y="0"/>
                  <a:pt x="236220" y="0"/>
                </a:cubicBezTo>
                <a:cubicBezTo>
                  <a:pt x="288825" y="0"/>
                  <a:pt x="331470" y="42645"/>
                  <a:pt x="331470" y="95250"/>
                </a:cubicBezTo>
                <a:lnTo>
                  <a:pt x="331470" y="140970"/>
                </a:lnTo>
                <a:close/>
                <a:moveTo>
                  <a:pt x="140970" y="377190"/>
                </a:moveTo>
                <a:lnTo>
                  <a:pt x="140970" y="331470"/>
                </a:lnTo>
                <a:lnTo>
                  <a:pt x="331470" y="331470"/>
                </a:lnTo>
                <a:lnTo>
                  <a:pt x="331470" y="377190"/>
                </a:lnTo>
                <a:cubicBezTo>
                  <a:pt x="331470" y="429795"/>
                  <a:pt x="288825" y="472440"/>
                  <a:pt x="236220" y="472440"/>
                </a:cubicBezTo>
                <a:cubicBezTo>
                  <a:pt x="183615" y="472440"/>
                  <a:pt x="140970" y="429795"/>
                  <a:pt x="140970" y="377190"/>
                </a:cubicBezTo>
                <a:close/>
                <a:moveTo>
                  <a:pt x="0" y="236220"/>
                </a:moveTo>
                <a:cubicBezTo>
                  <a:pt x="0" y="183615"/>
                  <a:pt x="42645" y="140970"/>
                  <a:pt x="95250" y="140970"/>
                </a:cubicBezTo>
                <a:lnTo>
                  <a:pt x="140970" y="140970"/>
                </a:lnTo>
                <a:lnTo>
                  <a:pt x="140970" y="331470"/>
                </a:lnTo>
                <a:lnTo>
                  <a:pt x="95250" y="331470"/>
                </a:lnTo>
                <a:cubicBezTo>
                  <a:pt x="42645" y="331470"/>
                  <a:pt x="0" y="288825"/>
                  <a:pt x="0" y="23622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9458509" y="963335"/>
            <a:ext cx="1295464" cy="1295464"/>
          </a:xfrm>
          <a:custGeom>
            <a:avLst/>
            <a:gdLst>
              <a:gd name="connsiteX0" fmla="*/ 1950720 w 3901440"/>
              <a:gd name="connsiteY0" fmla="*/ 0 h 3901440"/>
              <a:gd name="connsiteX1" fmla="*/ 3010777 w 3901440"/>
              <a:gd name="connsiteY1" fmla="*/ 863971 h 3901440"/>
              <a:gd name="connsiteX2" fmla="*/ 3014311 w 3901440"/>
              <a:gd name="connsiteY2" fmla="*/ 887129 h 3901440"/>
              <a:gd name="connsiteX3" fmla="*/ 3037469 w 3901440"/>
              <a:gd name="connsiteY3" fmla="*/ 890663 h 3901440"/>
              <a:gd name="connsiteX4" fmla="*/ 3901440 w 3901440"/>
              <a:gd name="connsiteY4" fmla="*/ 1950720 h 3901440"/>
              <a:gd name="connsiteX5" fmla="*/ 3037469 w 3901440"/>
              <a:gd name="connsiteY5" fmla="*/ 3010777 h 3901440"/>
              <a:gd name="connsiteX6" fmla="*/ 3014311 w 3901440"/>
              <a:gd name="connsiteY6" fmla="*/ 3014311 h 3901440"/>
              <a:gd name="connsiteX7" fmla="*/ 3010777 w 3901440"/>
              <a:gd name="connsiteY7" fmla="*/ 3037469 h 3901440"/>
              <a:gd name="connsiteX8" fmla="*/ 1950720 w 3901440"/>
              <a:gd name="connsiteY8" fmla="*/ 3901440 h 3901440"/>
              <a:gd name="connsiteX9" fmla="*/ 890664 w 3901440"/>
              <a:gd name="connsiteY9" fmla="*/ 3037469 h 3901440"/>
              <a:gd name="connsiteX10" fmla="*/ 887129 w 3901440"/>
              <a:gd name="connsiteY10" fmla="*/ 3014311 h 3901440"/>
              <a:gd name="connsiteX11" fmla="*/ 863971 w 3901440"/>
              <a:gd name="connsiteY11" fmla="*/ 3010777 h 3901440"/>
              <a:gd name="connsiteX12" fmla="*/ 0 w 3901440"/>
              <a:gd name="connsiteY12" fmla="*/ 1950720 h 3901440"/>
              <a:gd name="connsiteX13" fmla="*/ 863971 w 3901440"/>
              <a:gd name="connsiteY13" fmla="*/ 890663 h 3901440"/>
              <a:gd name="connsiteX14" fmla="*/ 887129 w 3901440"/>
              <a:gd name="connsiteY14" fmla="*/ 887129 h 3901440"/>
              <a:gd name="connsiteX15" fmla="*/ 890664 w 3901440"/>
              <a:gd name="connsiteY15" fmla="*/ 863971 h 3901440"/>
              <a:gd name="connsiteX16" fmla="*/ 1950720 w 3901440"/>
              <a:gd name="connsiteY16" fmla="*/ 0 h 3901440"/>
            </a:gdLst>
            <a:ahLst/>
            <a:cxnLst/>
            <a:rect l="l" t="t" r="r" b="b"/>
            <a:pathLst>
              <a:path w="3901440" h="3901440">
                <a:moveTo>
                  <a:pt x="1950720" y="0"/>
                </a:moveTo>
                <a:cubicBezTo>
                  <a:pt x="2473615" y="0"/>
                  <a:pt x="2909881" y="370904"/>
                  <a:pt x="3010777" y="863971"/>
                </a:cubicBezTo>
                <a:lnTo>
                  <a:pt x="3014311" y="887129"/>
                </a:lnTo>
                <a:lnTo>
                  <a:pt x="3037469" y="890663"/>
                </a:lnTo>
                <a:cubicBezTo>
                  <a:pt x="3530536" y="991560"/>
                  <a:pt x="3901440" y="1427825"/>
                  <a:pt x="3901440" y="1950720"/>
                </a:cubicBezTo>
                <a:cubicBezTo>
                  <a:pt x="3901440" y="2473615"/>
                  <a:pt x="3530536" y="2909881"/>
                  <a:pt x="3037469" y="3010777"/>
                </a:cubicBezTo>
                <a:lnTo>
                  <a:pt x="3014311" y="3014311"/>
                </a:lnTo>
                <a:lnTo>
                  <a:pt x="3010777" y="3037469"/>
                </a:lnTo>
                <a:cubicBezTo>
                  <a:pt x="2909881" y="3530536"/>
                  <a:pt x="2473615" y="3901440"/>
                  <a:pt x="1950720" y="3901440"/>
                </a:cubicBezTo>
                <a:cubicBezTo>
                  <a:pt x="1427825" y="3901440"/>
                  <a:pt x="991559" y="3530536"/>
                  <a:pt x="890664" y="3037469"/>
                </a:cubicBezTo>
                <a:lnTo>
                  <a:pt x="887129" y="3014311"/>
                </a:lnTo>
                <a:lnTo>
                  <a:pt x="863971" y="3010777"/>
                </a:lnTo>
                <a:cubicBezTo>
                  <a:pt x="370904" y="2909881"/>
                  <a:pt x="0" y="2473615"/>
                  <a:pt x="0" y="1950720"/>
                </a:cubicBezTo>
                <a:cubicBezTo>
                  <a:pt x="0" y="1427825"/>
                  <a:pt x="370904" y="991560"/>
                  <a:pt x="863971" y="890663"/>
                </a:cubicBezTo>
                <a:lnTo>
                  <a:pt x="887129" y="887129"/>
                </a:lnTo>
                <a:lnTo>
                  <a:pt x="890664" y="863971"/>
                </a:lnTo>
                <a:cubicBezTo>
                  <a:pt x="991559" y="370904"/>
                  <a:pt x="1427825" y="0"/>
                  <a:pt x="1950720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 cap="sq"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 rot="5400000">
            <a:off x="9613900" y="1130300"/>
            <a:ext cx="975360" cy="975360"/>
          </a:xfrm>
          <a:custGeom>
            <a:avLst/>
            <a:gdLst>
              <a:gd name="connsiteX0" fmla="*/ 0 w 975360"/>
              <a:gd name="connsiteY0" fmla="*/ 487680 h 975360"/>
              <a:gd name="connsiteX1" fmla="*/ 191770 w 975360"/>
              <a:gd name="connsiteY1" fmla="*/ 295910 h 975360"/>
              <a:gd name="connsiteX2" fmla="*/ 295910 w 975360"/>
              <a:gd name="connsiteY2" fmla="*/ 295910 h 975360"/>
              <a:gd name="connsiteX3" fmla="*/ 295910 w 975360"/>
              <a:gd name="connsiteY3" fmla="*/ 191770 h 975360"/>
              <a:gd name="connsiteX4" fmla="*/ 487680 w 975360"/>
              <a:gd name="connsiteY4" fmla="*/ 0 h 975360"/>
              <a:gd name="connsiteX5" fmla="*/ 679450 w 975360"/>
              <a:gd name="connsiteY5" fmla="*/ 191770 h 975360"/>
              <a:gd name="connsiteX6" fmla="*/ 679450 w 975360"/>
              <a:gd name="connsiteY6" fmla="*/ 295910 h 975360"/>
              <a:gd name="connsiteX7" fmla="*/ 783590 w 975360"/>
              <a:gd name="connsiteY7" fmla="*/ 295910 h 975360"/>
              <a:gd name="connsiteX8" fmla="*/ 975360 w 975360"/>
              <a:gd name="connsiteY8" fmla="*/ 487680 h 975360"/>
              <a:gd name="connsiteX9" fmla="*/ 783590 w 975360"/>
              <a:gd name="connsiteY9" fmla="*/ 679450 h 975360"/>
              <a:gd name="connsiteX10" fmla="*/ 679450 w 975360"/>
              <a:gd name="connsiteY10" fmla="*/ 679450 h 975360"/>
              <a:gd name="connsiteX11" fmla="*/ 679450 w 975360"/>
              <a:gd name="connsiteY11" fmla="*/ 783590 h 975360"/>
              <a:gd name="connsiteX12" fmla="*/ 487680 w 975360"/>
              <a:gd name="connsiteY12" fmla="*/ 975360 h 975360"/>
              <a:gd name="connsiteX13" fmla="*/ 295910 w 975360"/>
              <a:gd name="connsiteY13" fmla="*/ 783590 h 975360"/>
              <a:gd name="connsiteX14" fmla="*/ 295910 w 975360"/>
              <a:gd name="connsiteY14" fmla="*/ 679450 h 975360"/>
              <a:gd name="connsiteX15" fmla="*/ 191770 w 975360"/>
              <a:gd name="connsiteY15" fmla="*/ 679450 h 975360"/>
              <a:gd name="connsiteX16" fmla="*/ 0 w 975360"/>
              <a:gd name="connsiteY16" fmla="*/ 487680 h 975360"/>
            </a:gdLst>
            <a:ahLst/>
            <a:cxnLst/>
            <a:rect l="l" t="t" r="r" b="b"/>
            <a:pathLst>
              <a:path w="975360" h="975360">
                <a:moveTo>
                  <a:pt x="0" y="487680"/>
                </a:moveTo>
                <a:cubicBezTo>
                  <a:pt x="0" y="381768"/>
                  <a:pt x="85858" y="295910"/>
                  <a:pt x="191770" y="295910"/>
                </a:cubicBezTo>
                <a:lnTo>
                  <a:pt x="295910" y="295910"/>
                </a:lnTo>
                <a:lnTo>
                  <a:pt x="295910" y="191770"/>
                </a:lnTo>
                <a:cubicBezTo>
                  <a:pt x="295910" y="85858"/>
                  <a:pt x="381768" y="0"/>
                  <a:pt x="487680" y="0"/>
                </a:cubicBezTo>
                <a:cubicBezTo>
                  <a:pt x="593592" y="0"/>
                  <a:pt x="679450" y="85858"/>
                  <a:pt x="679450" y="191770"/>
                </a:cubicBezTo>
                <a:lnTo>
                  <a:pt x="679450" y="295910"/>
                </a:lnTo>
                <a:lnTo>
                  <a:pt x="783590" y="295910"/>
                </a:lnTo>
                <a:cubicBezTo>
                  <a:pt x="889502" y="295910"/>
                  <a:pt x="975360" y="381768"/>
                  <a:pt x="975360" y="487680"/>
                </a:cubicBezTo>
                <a:cubicBezTo>
                  <a:pt x="975360" y="593592"/>
                  <a:pt x="889502" y="679450"/>
                  <a:pt x="783590" y="679450"/>
                </a:cubicBezTo>
                <a:lnTo>
                  <a:pt x="679450" y="679450"/>
                </a:lnTo>
                <a:lnTo>
                  <a:pt x="679450" y="783590"/>
                </a:lnTo>
                <a:cubicBezTo>
                  <a:pt x="679450" y="889502"/>
                  <a:pt x="593592" y="975360"/>
                  <a:pt x="487680" y="975360"/>
                </a:cubicBezTo>
                <a:cubicBezTo>
                  <a:pt x="381768" y="975360"/>
                  <a:pt x="295910" y="889502"/>
                  <a:pt x="295910" y="783590"/>
                </a:cubicBezTo>
                <a:lnTo>
                  <a:pt x="295910" y="679450"/>
                </a:lnTo>
                <a:lnTo>
                  <a:pt x="191770" y="679450"/>
                </a:lnTo>
                <a:cubicBezTo>
                  <a:pt x="85858" y="679450"/>
                  <a:pt x="0" y="593592"/>
                  <a:pt x="0" y="48768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 rot="8100000">
            <a:off x="9961270" y="1485289"/>
            <a:ext cx="273000" cy="273000"/>
          </a:xfrm>
          <a:custGeom>
            <a:avLst/>
            <a:gdLst>
              <a:gd name="connsiteX0" fmla="*/ 0 w 975360"/>
              <a:gd name="connsiteY0" fmla="*/ 487680 h 975360"/>
              <a:gd name="connsiteX1" fmla="*/ 191770 w 975360"/>
              <a:gd name="connsiteY1" fmla="*/ 295910 h 975360"/>
              <a:gd name="connsiteX2" fmla="*/ 295910 w 975360"/>
              <a:gd name="connsiteY2" fmla="*/ 295910 h 975360"/>
              <a:gd name="connsiteX3" fmla="*/ 295910 w 975360"/>
              <a:gd name="connsiteY3" fmla="*/ 191770 h 975360"/>
              <a:gd name="connsiteX4" fmla="*/ 487680 w 975360"/>
              <a:gd name="connsiteY4" fmla="*/ 0 h 975360"/>
              <a:gd name="connsiteX5" fmla="*/ 679450 w 975360"/>
              <a:gd name="connsiteY5" fmla="*/ 191770 h 975360"/>
              <a:gd name="connsiteX6" fmla="*/ 679450 w 975360"/>
              <a:gd name="connsiteY6" fmla="*/ 295910 h 975360"/>
              <a:gd name="connsiteX7" fmla="*/ 783590 w 975360"/>
              <a:gd name="connsiteY7" fmla="*/ 295910 h 975360"/>
              <a:gd name="connsiteX8" fmla="*/ 975360 w 975360"/>
              <a:gd name="connsiteY8" fmla="*/ 487680 h 975360"/>
              <a:gd name="connsiteX9" fmla="*/ 783590 w 975360"/>
              <a:gd name="connsiteY9" fmla="*/ 679450 h 975360"/>
              <a:gd name="connsiteX10" fmla="*/ 679450 w 975360"/>
              <a:gd name="connsiteY10" fmla="*/ 679450 h 975360"/>
              <a:gd name="connsiteX11" fmla="*/ 679450 w 975360"/>
              <a:gd name="connsiteY11" fmla="*/ 783590 h 975360"/>
              <a:gd name="connsiteX12" fmla="*/ 487680 w 975360"/>
              <a:gd name="connsiteY12" fmla="*/ 975360 h 975360"/>
              <a:gd name="connsiteX13" fmla="*/ 295910 w 975360"/>
              <a:gd name="connsiteY13" fmla="*/ 783590 h 975360"/>
              <a:gd name="connsiteX14" fmla="*/ 295910 w 975360"/>
              <a:gd name="connsiteY14" fmla="*/ 679450 h 975360"/>
              <a:gd name="connsiteX15" fmla="*/ 191770 w 975360"/>
              <a:gd name="connsiteY15" fmla="*/ 679450 h 975360"/>
              <a:gd name="connsiteX16" fmla="*/ 0 w 975360"/>
              <a:gd name="connsiteY16" fmla="*/ 487680 h 975360"/>
            </a:gdLst>
            <a:ahLst/>
            <a:cxnLst/>
            <a:rect l="l" t="t" r="r" b="b"/>
            <a:pathLst>
              <a:path w="975360" h="975360">
                <a:moveTo>
                  <a:pt x="0" y="487680"/>
                </a:moveTo>
                <a:cubicBezTo>
                  <a:pt x="0" y="381768"/>
                  <a:pt x="85858" y="295910"/>
                  <a:pt x="191770" y="295910"/>
                </a:cubicBezTo>
                <a:lnTo>
                  <a:pt x="295910" y="295910"/>
                </a:lnTo>
                <a:lnTo>
                  <a:pt x="295910" y="191770"/>
                </a:lnTo>
                <a:cubicBezTo>
                  <a:pt x="295910" y="85858"/>
                  <a:pt x="381768" y="0"/>
                  <a:pt x="487680" y="0"/>
                </a:cubicBezTo>
                <a:cubicBezTo>
                  <a:pt x="593592" y="0"/>
                  <a:pt x="679450" y="85858"/>
                  <a:pt x="679450" y="191770"/>
                </a:cubicBezTo>
                <a:lnTo>
                  <a:pt x="679450" y="295910"/>
                </a:lnTo>
                <a:lnTo>
                  <a:pt x="783590" y="295910"/>
                </a:lnTo>
                <a:cubicBezTo>
                  <a:pt x="889502" y="295910"/>
                  <a:pt x="975360" y="381768"/>
                  <a:pt x="975360" y="487680"/>
                </a:cubicBezTo>
                <a:cubicBezTo>
                  <a:pt x="975360" y="593592"/>
                  <a:pt x="889502" y="679450"/>
                  <a:pt x="783590" y="679450"/>
                </a:cubicBezTo>
                <a:lnTo>
                  <a:pt x="679450" y="679450"/>
                </a:lnTo>
                <a:lnTo>
                  <a:pt x="679450" y="783590"/>
                </a:lnTo>
                <a:cubicBezTo>
                  <a:pt x="679450" y="889502"/>
                  <a:pt x="593592" y="975360"/>
                  <a:pt x="487680" y="975360"/>
                </a:cubicBezTo>
                <a:cubicBezTo>
                  <a:pt x="381768" y="975360"/>
                  <a:pt x="295910" y="889502"/>
                  <a:pt x="295910" y="783590"/>
                </a:cubicBezTo>
                <a:lnTo>
                  <a:pt x="295910" y="679450"/>
                </a:lnTo>
                <a:lnTo>
                  <a:pt x="191770" y="679450"/>
                </a:lnTo>
                <a:cubicBezTo>
                  <a:pt x="85858" y="679450"/>
                  <a:pt x="0" y="593592"/>
                  <a:pt x="0" y="48768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204551" y="4440884"/>
            <a:ext cx="1230710" cy="1230710"/>
          </a:xfrm>
          <a:custGeom>
            <a:avLst/>
            <a:gdLst>
              <a:gd name="connsiteX0" fmla="*/ 1950720 w 3901440"/>
              <a:gd name="connsiteY0" fmla="*/ 0 h 3901440"/>
              <a:gd name="connsiteX1" fmla="*/ 3010777 w 3901440"/>
              <a:gd name="connsiteY1" fmla="*/ 863971 h 3901440"/>
              <a:gd name="connsiteX2" fmla="*/ 3014311 w 3901440"/>
              <a:gd name="connsiteY2" fmla="*/ 887129 h 3901440"/>
              <a:gd name="connsiteX3" fmla="*/ 3037469 w 3901440"/>
              <a:gd name="connsiteY3" fmla="*/ 890663 h 3901440"/>
              <a:gd name="connsiteX4" fmla="*/ 3901440 w 3901440"/>
              <a:gd name="connsiteY4" fmla="*/ 1950720 h 3901440"/>
              <a:gd name="connsiteX5" fmla="*/ 3037469 w 3901440"/>
              <a:gd name="connsiteY5" fmla="*/ 3010777 h 3901440"/>
              <a:gd name="connsiteX6" fmla="*/ 3014311 w 3901440"/>
              <a:gd name="connsiteY6" fmla="*/ 3014311 h 3901440"/>
              <a:gd name="connsiteX7" fmla="*/ 3010777 w 3901440"/>
              <a:gd name="connsiteY7" fmla="*/ 3037469 h 3901440"/>
              <a:gd name="connsiteX8" fmla="*/ 1950720 w 3901440"/>
              <a:gd name="connsiteY8" fmla="*/ 3901440 h 3901440"/>
              <a:gd name="connsiteX9" fmla="*/ 890664 w 3901440"/>
              <a:gd name="connsiteY9" fmla="*/ 3037469 h 3901440"/>
              <a:gd name="connsiteX10" fmla="*/ 887129 w 3901440"/>
              <a:gd name="connsiteY10" fmla="*/ 3014311 h 3901440"/>
              <a:gd name="connsiteX11" fmla="*/ 863971 w 3901440"/>
              <a:gd name="connsiteY11" fmla="*/ 3010777 h 3901440"/>
              <a:gd name="connsiteX12" fmla="*/ 0 w 3901440"/>
              <a:gd name="connsiteY12" fmla="*/ 1950720 h 3901440"/>
              <a:gd name="connsiteX13" fmla="*/ 863971 w 3901440"/>
              <a:gd name="connsiteY13" fmla="*/ 890663 h 3901440"/>
              <a:gd name="connsiteX14" fmla="*/ 887129 w 3901440"/>
              <a:gd name="connsiteY14" fmla="*/ 887129 h 3901440"/>
              <a:gd name="connsiteX15" fmla="*/ 890664 w 3901440"/>
              <a:gd name="connsiteY15" fmla="*/ 863971 h 3901440"/>
              <a:gd name="connsiteX16" fmla="*/ 1950720 w 3901440"/>
              <a:gd name="connsiteY16" fmla="*/ 0 h 3901440"/>
            </a:gdLst>
            <a:ahLst/>
            <a:cxnLst/>
            <a:rect l="l" t="t" r="r" b="b"/>
            <a:pathLst>
              <a:path w="3901440" h="3901440">
                <a:moveTo>
                  <a:pt x="1950720" y="0"/>
                </a:moveTo>
                <a:cubicBezTo>
                  <a:pt x="2473615" y="0"/>
                  <a:pt x="2909881" y="370904"/>
                  <a:pt x="3010777" y="863971"/>
                </a:cubicBezTo>
                <a:lnTo>
                  <a:pt x="3014311" y="887129"/>
                </a:lnTo>
                <a:lnTo>
                  <a:pt x="3037469" y="890663"/>
                </a:lnTo>
                <a:cubicBezTo>
                  <a:pt x="3530536" y="991560"/>
                  <a:pt x="3901440" y="1427825"/>
                  <a:pt x="3901440" y="1950720"/>
                </a:cubicBezTo>
                <a:cubicBezTo>
                  <a:pt x="3901440" y="2473615"/>
                  <a:pt x="3530536" y="2909881"/>
                  <a:pt x="3037469" y="3010777"/>
                </a:cubicBezTo>
                <a:lnTo>
                  <a:pt x="3014311" y="3014311"/>
                </a:lnTo>
                <a:lnTo>
                  <a:pt x="3010777" y="3037469"/>
                </a:lnTo>
                <a:cubicBezTo>
                  <a:pt x="2909881" y="3530536"/>
                  <a:pt x="2473615" y="3901440"/>
                  <a:pt x="1950720" y="3901440"/>
                </a:cubicBezTo>
                <a:cubicBezTo>
                  <a:pt x="1427825" y="3901440"/>
                  <a:pt x="991559" y="3530536"/>
                  <a:pt x="890664" y="3037469"/>
                </a:cubicBezTo>
                <a:lnTo>
                  <a:pt x="887129" y="3014311"/>
                </a:lnTo>
                <a:lnTo>
                  <a:pt x="863971" y="3010777"/>
                </a:lnTo>
                <a:cubicBezTo>
                  <a:pt x="370904" y="2909881"/>
                  <a:pt x="0" y="2473615"/>
                  <a:pt x="0" y="1950720"/>
                </a:cubicBezTo>
                <a:cubicBezTo>
                  <a:pt x="0" y="1427825"/>
                  <a:pt x="370904" y="991560"/>
                  <a:pt x="863971" y="890663"/>
                </a:cubicBezTo>
                <a:lnTo>
                  <a:pt x="887129" y="887129"/>
                </a:lnTo>
                <a:lnTo>
                  <a:pt x="890664" y="863971"/>
                </a:lnTo>
                <a:cubicBezTo>
                  <a:pt x="991559" y="370904"/>
                  <a:pt x="1427825" y="0"/>
                  <a:pt x="1950720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 cap="sq"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 rot="5400000">
            <a:off x="332226" y="4568559"/>
            <a:ext cx="975360" cy="975360"/>
          </a:xfrm>
          <a:custGeom>
            <a:avLst/>
            <a:gdLst>
              <a:gd name="connsiteX0" fmla="*/ 0 w 975360"/>
              <a:gd name="connsiteY0" fmla="*/ 487680 h 975360"/>
              <a:gd name="connsiteX1" fmla="*/ 191770 w 975360"/>
              <a:gd name="connsiteY1" fmla="*/ 295910 h 975360"/>
              <a:gd name="connsiteX2" fmla="*/ 295910 w 975360"/>
              <a:gd name="connsiteY2" fmla="*/ 295910 h 975360"/>
              <a:gd name="connsiteX3" fmla="*/ 295910 w 975360"/>
              <a:gd name="connsiteY3" fmla="*/ 191770 h 975360"/>
              <a:gd name="connsiteX4" fmla="*/ 487680 w 975360"/>
              <a:gd name="connsiteY4" fmla="*/ 0 h 975360"/>
              <a:gd name="connsiteX5" fmla="*/ 679450 w 975360"/>
              <a:gd name="connsiteY5" fmla="*/ 191770 h 975360"/>
              <a:gd name="connsiteX6" fmla="*/ 679450 w 975360"/>
              <a:gd name="connsiteY6" fmla="*/ 295910 h 975360"/>
              <a:gd name="connsiteX7" fmla="*/ 783590 w 975360"/>
              <a:gd name="connsiteY7" fmla="*/ 295910 h 975360"/>
              <a:gd name="connsiteX8" fmla="*/ 975360 w 975360"/>
              <a:gd name="connsiteY8" fmla="*/ 487680 h 975360"/>
              <a:gd name="connsiteX9" fmla="*/ 783590 w 975360"/>
              <a:gd name="connsiteY9" fmla="*/ 679450 h 975360"/>
              <a:gd name="connsiteX10" fmla="*/ 679450 w 975360"/>
              <a:gd name="connsiteY10" fmla="*/ 679450 h 975360"/>
              <a:gd name="connsiteX11" fmla="*/ 679450 w 975360"/>
              <a:gd name="connsiteY11" fmla="*/ 783590 h 975360"/>
              <a:gd name="connsiteX12" fmla="*/ 487680 w 975360"/>
              <a:gd name="connsiteY12" fmla="*/ 975360 h 975360"/>
              <a:gd name="connsiteX13" fmla="*/ 295910 w 975360"/>
              <a:gd name="connsiteY13" fmla="*/ 783590 h 975360"/>
              <a:gd name="connsiteX14" fmla="*/ 295910 w 975360"/>
              <a:gd name="connsiteY14" fmla="*/ 679450 h 975360"/>
              <a:gd name="connsiteX15" fmla="*/ 191770 w 975360"/>
              <a:gd name="connsiteY15" fmla="*/ 679450 h 975360"/>
              <a:gd name="connsiteX16" fmla="*/ 0 w 975360"/>
              <a:gd name="connsiteY16" fmla="*/ 487680 h 975360"/>
            </a:gdLst>
            <a:ahLst/>
            <a:cxnLst/>
            <a:rect l="l" t="t" r="r" b="b"/>
            <a:pathLst>
              <a:path w="975360" h="975360">
                <a:moveTo>
                  <a:pt x="0" y="487680"/>
                </a:moveTo>
                <a:cubicBezTo>
                  <a:pt x="0" y="381768"/>
                  <a:pt x="85858" y="295910"/>
                  <a:pt x="191770" y="295910"/>
                </a:cubicBezTo>
                <a:lnTo>
                  <a:pt x="295910" y="295910"/>
                </a:lnTo>
                <a:lnTo>
                  <a:pt x="295910" y="191770"/>
                </a:lnTo>
                <a:cubicBezTo>
                  <a:pt x="295910" y="85858"/>
                  <a:pt x="381768" y="0"/>
                  <a:pt x="487680" y="0"/>
                </a:cubicBezTo>
                <a:cubicBezTo>
                  <a:pt x="593592" y="0"/>
                  <a:pt x="679450" y="85858"/>
                  <a:pt x="679450" y="191770"/>
                </a:cubicBezTo>
                <a:lnTo>
                  <a:pt x="679450" y="295910"/>
                </a:lnTo>
                <a:lnTo>
                  <a:pt x="783590" y="295910"/>
                </a:lnTo>
                <a:cubicBezTo>
                  <a:pt x="889502" y="295910"/>
                  <a:pt x="975360" y="381768"/>
                  <a:pt x="975360" y="487680"/>
                </a:cubicBezTo>
                <a:cubicBezTo>
                  <a:pt x="975360" y="593592"/>
                  <a:pt x="889502" y="679450"/>
                  <a:pt x="783590" y="679450"/>
                </a:cubicBezTo>
                <a:lnTo>
                  <a:pt x="679450" y="679450"/>
                </a:lnTo>
                <a:lnTo>
                  <a:pt x="679450" y="783590"/>
                </a:lnTo>
                <a:cubicBezTo>
                  <a:pt x="679450" y="889502"/>
                  <a:pt x="593592" y="975360"/>
                  <a:pt x="487680" y="975360"/>
                </a:cubicBezTo>
                <a:cubicBezTo>
                  <a:pt x="381768" y="975360"/>
                  <a:pt x="295910" y="889502"/>
                  <a:pt x="295910" y="783590"/>
                </a:cubicBezTo>
                <a:lnTo>
                  <a:pt x="295910" y="679450"/>
                </a:lnTo>
                <a:lnTo>
                  <a:pt x="191770" y="679450"/>
                </a:lnTo>
                <a:cubicBezTo>
                  <a:pt x="85858" y="679450"/>
                  <a:pt x="0" y="593592"/>
                  <a:pt x="0" y="48768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 rot="8100000">
            <a:off x="669313" y="4924481"/>
            <a:ext cx="273000" cy="273000"/>
          </a:xfrm>
          <a:custGeom>
            <a:avLst/>
            <a:gdLst>
              <a:gd name="connsiteX0" fmla="*/ 0 w 975360"/>
              <a:gd name="connsiteY0" fmla="*/ 487680 h 975360"/>
              <a:gd name="connsiteX1" fmla="*/ 191770 w 975360"/>
              <a:gd name="connsiteY1" fmla="*/ 295910 h 975360"/>
              <a:gd name="connsiteX2" fmla="*/ 295910 w 975360"/>
              <a:gd name="connsiteY2" fmla="*/ 295910 h 975360"/>
              <a:gd name="connsiteX3" fmla="*/ 295910 w 975360"/>
              <a:gd name="connsiteY3" fmla="*/ 191770 h 975360"/>
              <a:gd name="connsiteX4" fmla="*/ 487680 w 975360"/>
              <a:gd name="connsiteY4" fmla="*/ 0 h 975360"/>
              <a:gd name="connsiteX5" fmla="*/ 679450 w 975360"/>
              <a:gd name="connsiteY5" fmla="*/ 191770 h 975360"/>
              <a:gd name="connsiteX6" fmla="*/ 679450 w 975360"/>
              <a:gd name="connsiteY6" fmla="*/ 295910 h 975360"/>
              <a:gd name="connsiteX7" fmla="*/ 783590 w 975360"/>
              <a:gd name="connsiteY7" fmla="*/ 295910 h 975360"/>
              <a:gd name="connsiteX8" fmla="*/ 975360 w 975360"/>
              <a:gd name="connsiteY8" fmla="*/ 487680 h 975360"/>
              <a:gd name="connsiteX9" fmla="*/ 783590 w 975360"/>
              <a:gd name="connsiteY9" fmla="*/ 679450 h 975360"/>
              <a:gd name="connsiteX10" fmla="*/ 679450 w 975360"/>
              <a:gd name="connsiteY10" fmla="*/ 679450 h 975360"/>
              <a:gd name="connsiteX11" fmla="*/ 679450 w 975360"/>
              <a:gd name="connsiteY11" fmla="*/ 783590 h 975360"/>
              <a:gd name="connsiteX12" fmla="*/ 487680 w 975360"/>
              <a:gd name="connsiteY12" fmla="*/ 975360 h 975360"/>
              <a:gd name="connsiteX13" fmla="*/ 295910 w 975360"/>
              <a:gd name="connsiteY13" fmla="*/ 783590 h 975360"/>
              <a:gd name="connsiteX14" fmla="*/ 295910 w 975360"/>
              <a:gd name="connsiteY14" fmla="*/ 679450 h 975360"/>
              <a:gd name="connsiteX15" fmla="*/ 191770 w 975360"/>
              <a:gd name="connsiteY15" fmla="*/ 679450 h 975360"/>
              <a:gd name="connsiteX16" fmla="*/ 0 w 975360"/>
              <a:gd name="connsiteY16" fmla="*/ 487680 h 975360"/>
            </a:gdLst>
            <a:ahLst/>
            <a:cxnLst/>
            <a:rect l="l" t="t" r="r" b="b"/>
            <a:pathLst>
              <a:path w="975360" h="975360">
                <a:moveTo>
                  <a:pt x="0" y="487680"/>
                </a:moveTo>
                <a:cubicBezTo>
                  <a:pt x="0" y="381768"/>
                  <a:pt x="85858" y="295910"/>
                  <a:pt x="191770" y="295910"/>
                </a:cubicBezTo>
                <a:lnTo>
                  <a:pt x="295910" y="295910"/>
                </a:lnTo>
                <a:lnTo>
                  <a:pt x="295910" y="191770"/>
                </a:lnTo>
                <a:cubicBezTo>
                  <a:pt x="295910" y="85858"/>
                  <a:pt x="381768" y="0"/>
                  <a:pt x="487680" y="0"/>
                </a:cubicBezTo>
                <a:cubicBezTo>
                  <a:pt x="593592" y="0"/>
                  <a:pt x="679450" y="85858"/>
                  <a:pt x="679450" y="191770"/>
                </a:cubicBezTo>
                <a:lnTo>
                  <a:pt x="679450" y="295910"/>
                </a:lnTo>
                <a:lnTo>
                  <a:pt x="783590" y="295910"/>
                </a:lnTo>
                <a:cubicBezTo>
                  <a:pt x="889502" y="295910"/>
                  <a:pt x="975360" y="381768"/>
                  <a:pt x="975360" y="487680"/>
                </a:cubicBezTo>
                <a:cubicBezTo>
                  <a:pt x="975360" y="593592"/>
                  <a:pt x="889502" y="679450"/>
                  <a:pt x="783590" y="679450"/>
                </a:cubicBezTo>
                <a:lnTo>
                  <a:pt x="679450" y="679450"/>
                </a:lnTo>
                <a:lnTo>
                  <a:pt x="679450" y="783590"/>
                </a:lnTo>
                <a:cubicBezTo>
                  <a:pt x="679450" y="889502"/>
                  <a:pt x="593592" y="975360"/>
                  <a:pt x="487680" y="975360"/>
                </a:cubicBezTo>
                <a:cubicBezTo>
                  <a:pt x="381768" y="975360"/>
                  <a:pt x="295910" y="889502"/>
                  <a:pt x="295910" y="783590"/>
                </a:cubicBezTo>
                <a:lnTo>
                  <a:pt x="295910" y="679450"/>
                </a:lnTo>
                <a:lnTo>
                  <a:pt x="191770" y="679450"/>
                </a:lnTo>
                <a:cubicBezTo>
                  <a:pt x="85858" y="679450"/>
                  <a:pt x="0" y="593592"/>
                  <a:pt x="0" y="48768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 rot="5400000">
            <a:off x="4627300" y="2291947"/>
            <a:ext cx="667154" cy="667154"/>
          </a:xfrm>
          <a:custGeom>
            <a:avLst/>
            <a:gdLst>
              <a:gd name="connsiteX0" fmla="*/ 1950720 w 3901440"/>
              <a:gd name="connsiteY0" fmla="*/ 0 h 3901440"/>
              <a:gd name="connsiteX1" fmla="*/ 3010777 w 3901440"/>
              <a:gd name="connsiteY1" fmla="*/ 863971 h 3901440"/>
              <a:gd name="connsiteX2" fmla="*/ 3014311 w 3901440"/>
              <a:gd name="connsiteY2" fmla="*/ 887129 h 3901440"/>
              <a:gd name="connsiteX3" fmla="*/ 3037469 w 3901440"/>
              <a:gd name="connsiteY3" fmla="*/ 890663 h 3901440"/>
              <a:gd name="connsiteX4" fmla="*/ 3901440 w 3901440"/>
              <a:gd name="connsiteY4" fmla="*/ 1950720 h 3901440"/>
              <a:gd name="connsiteX5" fmla="*/ 3037469 w 3901440"/>
              <a:gd name="connsiteY5" fmla="*/ 3010777 h 3901440"/>
              <a:gd name="connsiteX6" fmla="*/ 3014311 w 3901440"/>
              <a:gd name="connsiteY6" fmla="*/ 3014311 h 3901440"/>
              <a:gd name="connsiteX7" fmla="*/ 3010777 w 3901440"/>
              <a:gd name="connsiteY7" fmla="*/ 3037469 h 3901440"/>
              <a:gd name="connsiteX8" fmla="*/ 1950720 w 3901440"/>
              <a:gd name="connsiteY8" fmla="*/ 3901440 h 3901440"/>
              <a:gd name="connsiteX9" fmla="*/ 890664 w 3901440"/>
              <a:gd name="connsiteY9" fmla="*/ 3037469 h 3901440"/>
              <a:gd name="connsiteX10" fmla="*/ 887129 w 3901440"/>
              <a:gd name="connsiteY10" fmla="*/ 3014311 h 3901440"/>
              <a:gd name="connsiteX11" fmla="*/ 863971 w 3901440"/>
              <a:gd name="connsiteY11" fmla="*/ 3010777 h 3901440"/>
              <a:gd name="connsiteX12" fmla="*/ 0 w 3901440"/>
              <a:gd name="connsiteY12" fmla="*/ 1950720 h 3901440"/>
              <a:gd name="connsiteX13" fmla="*/ 863971 w 3901440"/>
              <a:gd name="connsiteY13" fmla="*/ 890663 h 3901440"/>
              <a:gd name="connsiteX14" fmla="*/ 887129 w 3901440"/>
              <a:gd name="connsiteY14" fmla="*/ 887129 h 3901440"/>
              <a:gd name="connsiteX15" fmla="*/ 890664 w 3901440"/>
              <a:gd name="connsiteY15" fmla="*/ 863971 h 3901440"/>
              <a:gd name="connsiteX16" fmla="*/ 1950720 w 3901440"/>
              <a:gd name="connsiteY16" fmla="*/ 0 h 3901440"/>
            </a:gdLst>
            <a:ahLst/>
            <a:cxnLst/>
            <a:rect l="l" t="t" r="r" b="b"/>
            <a:pathLst>
              <a:path w="3901440" h="3901440">
                <a:moveTo>
                  <a:pt x="1950720" y="0"/>
                </a:moveTo>
                <a:cubicBezTo>
                  <a:pt x="2473615" y="0"/>
                  <a:pt x="2909881" y="370904"/>
                  <a:pt x="3010777" y="863971"/>
                </a:cubicBezTo>
                <a:lnTo>
                  <a:pt x="3014311" y="887129"/>
                </a:lnTo>
                <a:lnTo>
                  <a:pt x="3037469" y="890663"/>
                </a:lnTo>
                <a:cubicBezTo>
                  <a:pt x="3530536" y="991560"/>
                  <a:pt x="3901440" y="1427825"/>
                  <a:pt x="3901440" y="1950720"/>
                </a:cubicBezTo>
                <a:cubicBezTo>
                  <a:pt x="3901440" y="2473615"/>
                  <a:pt x="3530536" y="2909881"/>
                  <a:pt x="3037469" y="3010777"/>
                </a:cubicBezTo>
                <a:lnTo>
                  <a:pt x="3014311" y="3014311"/>
                </a:lnTo>
                <a:lnTo>
                  <a:pt x="3010777" y="3037469"/>
                </a:lnTo>
                <a:cubicBezTo>
                  <a:pt x="2909881" y="3530536"/>
                  <a:pt x="2473615" y="3901440"/>
                  <a:pt x="1950720" y="3901440"/>
                </a:cubicBezTo>
                <a:cubicBezTo>
                  <a:pt x="1427825" y="3901440"/>
                  <a:pt x="991559" y="3530536"/>
                  <a:pt x="890664" y="3037469"/>
                </a:cubicBezTo>
                <a:lnTo>
                  <a:pt x="887129" y="3014311"/>
                </a:lnTo>
                <a:lnTo>
                  <a:pt x="863971" y="3010777"/>
                </a:lnTo>
                <a:cubicBezTo>
                  <a:pt x="370904" y="2909881"/>
                  <a:pt x="0" y="2473615"/>
                  <a:pt x="0" y="1950720"/>
                </a:cubicBezTo>
                <a:cubicBezTo>
                  <a:pt x="0" y="1427825"/>
                  <a:pt x="370904" y="991560"/>
                  <a:pt x="863971" y="890663"/>
                </a:cubicBezTo>
                <a:lnTo>
                  <a:pt x="887129" y="887129"/>
                </a:lnTo>
                <a:lnTo>
                  <a:pt x="890664" y="863971"/>
                </a:lnTo>
                <a:cubicBezTo>
                  <a:pt x="991559" y="370904"/>
                  <a:pt x="1427825" y="0"/>
                  <a:pt x="1950720" y="0"/>
                </a:cubicBezTo>
                <a:close/>
              </a:path>
            </a:pathLst>
          </a:custGeom>
          <a:solidFill>
            <a:schemeClr val="bg1"/>
          </a:solidFill>
          <a:ln w="19050" cap="sq"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标题 1"/>
          <p:cNvSpPr txBox="1"/>
          <p:nvPr/>
        </p:nvSpPr>
        <p:spPr>
          <a:xfrm rot="8100000">
            <a:off x="4866020" y="2530490"/>
            <a:ext cx="199362" cy="199362"/>
          </a:xfrm>
          <a:custGeom>
            <a:avLst/>
            <a:gdLst>
              <a:gd name="connsiteX0" fmla="*/ 0 w 975360"/>
              <a:gd name="connsiteY0" fmla="*/ 487680 h 975360"/>
              <a:gd name="connsiteX1" fmla="*/ 191770 w 975360"/>
              <a:gd name="connsiteY1" fmla="*/ 295910 h 975360"/>
              <a:gd name="connsiteX2" fmla="*/ 295910 w 975360"/>
              <a:gd name="connsiteY2" fmla="*/ 295910 h 975360"/>
              <a:gd name="connsiteX3" fmla="*/ 295910 w 975360"/>
              <a:gd name="connsiteY3" fmla="*/ 191770 h 975360"/>
              <a:gd name="connsiteX4" fmla="*/ 487680 w 975360"/>
              <a:gd name="connsiteY4" fmla="*/ 0 h 975360"/>
              <a:gd name="connsiteX5" fmla="*/ 679450 w 975360"/>
              <a:gd name="connsiteY5" fmla="*/ 191770 h 975360"/>
              <a:gd name="connsiteX6" fmla="*/ 679450 w 975360"/>
              <a:gd name="connsiteY6" fmla="*/ 295910 h 975360"/>
              <a:gd name="connsiteX7" fmla="*/ 783590 w 975360"/>
              <a:gd name="connsiteY7" fmla="*/ 295910 h 975360"/>
              <a:gd name="connsiteX8" fmla="*/ 975360 w 975360"/>
              <a:gd name="connsiteY8" fmla="*/ 487680 h 975360"/>
              <a:gd name="connsiteX9" fmla="*/ 783590 w 975360"/>
              <a:gd name="connsiteY9" fmla="*/ 679450 h 975360"/>
              <a:gd name="connsiteX10" fmla="*/ 679450 w 975360"/>
              <a:gd name="connsiteY10" fmla="*/ 679450 h 975360"/>
              <a:gd name="connsiteX11" fmla="*/ 679450 w 975360"/>
              <a:gd name="connsiteY11" fmla="*/ 783590 h 975360"/>
              <a:gd name="connsiteX12" fmla="*/ 487680 w 975360"/>
              <a:gd name="connsiteY12" fmla="*/ 975360 h 975360"/>
              <a:gd name="connsiteX13" fmla="*/ 295910 w 975360"/>
              <a:gd name="connsiteY13" fmla="*/ 783590 h 975360"/>
              <a:gd name="connsiteX14" fmla="*/ 295910 w 975360"/>
              <a:gd name="connsiteY14" fmla="*/ 679450 h 975360"/>
              <a:gd name="connsiteX15" fmla="*/ 191770 w 975360"/>
              <a:gd name="connsiteY15" fmla="*/ 679450 h 975360"/>
              <a:gd name="connsiteX16" fmla="*/ 0 w 975360"/>
              <a:gd name="connsiteY16" fmla="*/ 487680 h 975360"/>
            </a:gdLst>
            <a:ahLst/>
            <a:cxnLst/>
            <a:rect l="l" t="t" r="r" b="b"/>
            <a:pathLst>
              <a:path w="975360" h="975360">
                <a:moveTo>
                  <a:pt x="0" y="487680"/>
                </a:moveTo>
                <a:cubicBezTo>
                  <a:pt x="0" y="381768"/>
                  <a:pt x="85858" y="295910"/>
                  <a:pt x="191770" y="295910"/>
                </a:cubicBezTo>
                <a:lnTo>
                  <a:pt x="295910" y="295910"/>
                </a:lnTo>
                <a:lnTo>
                  <a:pt x="295910" y="191770"/>
                </a:lnTo>
                <a:cubicBezTo>
                  <a:pt x="295910" y="85858"/>
                  <a:pt x="381768" y="0"/>
                  <a:pt x="487680" y="0"/>
                </a:cubicBezTo>
                <a:cubicBezTo>
                  <a:pt x="593592" y="0"/>
                  <a:pt x="679450" y="85858"/>
                  <a:pt x="679450" y="191770"/>
                </a:cubicBezTo>
                <a:lnTo>
                  <a:pt x="679450" y="295910"/>
                </a:lnTo>
                <a:lnTo>
                  <a:pt x="783590" y="295910"/>
                </a:lnTo>
                <a:cubicBezTo>
                  <a:pt x="889502" y="295910"/>
                  <a:pt x="975360" y="381768"/>
                  <a:pt x="975360" y="487680"/>
                </a:cubicBezTo>
                <a:cubicBezTo>
                  <a:pt x="975360" y="593592"/>
                  <a:pt x="889502" y="679450"/>
                  <a:pt x="783590" y="679450"/>
                </a:cubicBezTo>
                <a:lnTo>
                  <a:pt x="679450" y="679450"/>
                </a:lnTo>
                <a:lnTo>
                  <a:pt x="679450" y="783590"/>
                </a:lnTo>
                <a:cubicBezTo>
                  <a:pt x="679450" y="889502"/>
                  <a:pt x="593592" y="975360"/>
                  <a:pt x="487680" y="975360"/>
                </a:cubicBezTo>
                <a:cubicBezTo>
                  <a:pt x="381768" y="975360"/>
                  <a:pt x="295910" y="889502"/>
                  <a:pt x="295910" y="783590"/>
                </a:cubicBezTo>
                <a:lnTo>
                  <a:pt x="295910" y="679450"/>
                </a:lnTo>
                <a:lnTo>
                  <a:pt x="191770" y="679450"/>
                </a:lnTo>
                <a:cubicBezTo>
                  <a:pt x="85858" y="679450"/>
                  <a:pt x="0" y="593592"/>
                  <a:pt x="0" y="48768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 rot="10800000"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89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标题 1"/>
          <p:cNvSpPr txBox="1"/>
          <p:nvPr/>
        </p:nvSpPr>
        <p:spPr>
          <a:xfrm>
            <a:off x="2724993" y="1295997"/>
            <a:ext cx="6944427" cy="4527934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2536684" y="1447967"/>
            <a:ext cx="737268" cy="737268"/>
          </a:xfrm>
          <a:prstGeom prst="plaque">
            <a:avLst>
              <a:gd name="adj" fmla="val 21884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5400000">
            <a:off x="9515900" y="5626628"/>
            <a:ext cx="307039" cy="307039"/>
          </a:xfrm>
          <a:prstGeom prst="plaque">
            <a:avLst>
              <a:gd name="adj" fmla="val 31445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720794" y="1649309"/>
            <a:ext cx="369050" cy="334584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/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503835" y="1736747"/>
            <a:ext cx="5782438" cy="34604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/>
            <a:r>
              <a:rPr kumimoji="1" lang="zh-CN" altLang="en-US" sz="2800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一般评测机每秒钟运算的次数在</a:t>
            </a:r>
            <a:r>
              <a:rPr kumimoji="1" lang="en-US" altLang="zh-CN" sz="2800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10^7</a:t>
            </a:r>
            <a:r>
              <a:rPr kumimoji="1" lang="zh-CN" altLang="en-US" sz="2800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到</a:t>
            </a:r>
            <a:r>
              <a:rPr kumimoji="1" lang="en-US" altLang="zh-CN" sz="2800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10^8</a:t>
            </a:r>
            <a:r>
              <a:rPr kumimoji="1" lang="zh-CN" altLang="en-US" sz="2800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左右，在本题中，如果使用三层</a:t>
            </a:r>
            <a:r>
              <a:rPr kumimoji="1" lang="en-US" altLang="zh-CN" sz="2800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for</a:t>
            </a:r>
            <a:r>
              <a:rPr kumimoji="1" lang="zh-CN" altLang="en-US" sz="2800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循环枚举，有</a:t>
            </a:r>
            <a:r>
              <a:rPr kumimoji="1" lang="en-US" altLang="zh-CN" sz="2800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168</a:t>
            </a:r>
            <a:r>
              <a:rPr kumimoji="1" lang="zh-CN" altLang="en-US" sz="2800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个质数，复杂度约为</a:t>
            </a:r>
            <a:r>
              <a:rPr kumimoji="1" lang="en-US" altLang="zh-CN" sz="2800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100^3</a:t>
            </a:r>
            <a:r>
              <a:rPr kumimoji="1" lang="zh-CN" altLang="en-US" sz="2800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即</a:t>
            </a:r>
            <a:r>
              <a:rPr kumimoji="1" lang="en-US" altLang="zh-CN" sz="2800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10^6</a:t>
            </a:r>
            <a:r>
              <a:rPr kumimoji="1" lang="zh-CN" altLang="en-US" sz="2800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，而最大测试点中有约</a:t>
            </a:r>
            <a:r>
              <a:rPr kumimoji="1" lang="en-US" altLang="zh-CN" sz="2800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3000</a:t>
            </a:r>
            <a:r>
              <a:rPr kumimoji="1" lang="zh-CN" altLang="en-US" sz="2800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个数，故中复杂度为</a:t>
            </a:r>
            <a:r>
              <a:rPr kumimoji="1" lang="en-US" altLang="zh-CN" sz="2800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3*10^9</a:t>
            </a:r>
            <a:r>
              <a:rPr kumimoji="1" lang="zh-CN" altLang="en-US" sz="2800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，超出的评测机一秒运行的能力，从而导致超时，所以我们要对算法进行优化</a:t>
            </a:r>
            <a:endParaRPr kumimoji="1" lang="zh-CN" altLang="en-US" sz="2800" dirty="0"/>
          </a:p>
        </p:txBody>
      </p:sp>
      <p:sp>
        <p:nvSpPr>
          <p:cNvPr id="21" name="标题 1"/>
          <p:cNvSpPr txBox="1"/>
          <p:nvPr/>
        </p:nvSpPr>
        <p:spPr>
          <a:xfrm>
            <a:off x="861620" y="472758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/>
            <a:r>
              <a:rPr kumimoji="1" lang="en-US" altLang="zh-CN" sz="2800" dirty="0" err="1">
                <a:ln w="12700">
                  <a:noFill/>
                </a:ln>
                <a:latin typeface="Dream-XinCuSongGB"/>
                <a:ea typeface="Dream-XinCuSongGB"/>
                <a:cs typeface="Dream-XinCuSongGB"/>
              </a:rPr>
              <a:t>算法超时的原因分析</a:t>
            </a:r>
            <a:endParaRPr kumimoji="1" lang="zh-CN" alt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 l="3613" t="15189" r="3613" b="15189"/>
          <a:stretch>
            <a:fillRect/>
          </a:stretch>
        </p:blipFill>
        <p:spPr>
          <a:xfrm>
            <a:off x="-995979" y="-92935"/>
            <a:ext cx="14183958" cy="7043870"/>
          </a:xfrm>
          <a:custGeom>
            <a:avLst/>
            <a:gdLst>
              <a:gd name="connsiteX0" fmla="*/ 413957 w 14183958"/>
              <a:gd name="connsiteY0" fmla="*/ 0 h 7043870"/>
              <a:gd name="connsiteX1" fmla="*/ 13753411 w 14183958"/>
              <a:gd name="connsiteY1" fmla="*/ 0 h 7043870"/>
              <a:gd name="connsiteX2" fmla="*/ 13753102 w 14183958"/>
              <a:gd name="connsiteY2" fmla="*/ 997 h 7043870"/>
              <a:gd name="connsiteX3" fmla="*/ 13744338 w 14183958"/>
              <a:gd name="connsiteY3" fmla="*/ 87924 h 7043870"/>
              <a:gd name="connsiteX4" fmla="*/ 14175663 w 14183958"/>
              <a:gd name="connsiteY4" fmla="*/ 519249 h 7043870"/>
              <a:gd name="connsiteX5" fmla="*/ 14183958 w 14183958"/>
              <a:gd name="connsiteY5" fmla="*/ 518413 h 7043870"/>
              <a:gd name="connsiteX6" fmla="*/ 14183958 w 14183958"/>
              <a:gd name="connsiteY6" fmla="*/ 3700806 h 7043870"/>
              <a:gd name="connsiteX7" fmla="*/ 13972042 w 14183958"/>
              <a:gd name="connsiteY7" fmla="*/ 3646316 h 7043870"/>
              <a:gd name="connsiteX8" fmla="*/ 13342919 w 14183958"/>
              <a:gd name="connsiteY8" fmla="*/ 3582895 h 7043870"/>
              <a:gd name="connsiteX9" fmla="*/ 6309659 w 14183958"/>
              <a:gd name="connsiteY9" fmla="*/ 3582895 h 7043870"/>
              <a:gd name="connsiteX10" fmla="*/ 3187999 w 14183958"/>
              <a:gd name="connsiteY10" fmla="*/ 6704555 h 7043870"/>
              <a:gd name="connsiteX11" fmla="*/ 3204116 w 14183958"/>
              <a:gd name="connsiteY11" fmla="*/ 7023727 h 7043870"/>
              <a:gd name="connsiteX12" fmla="*/ 3206676 w 14183958"/>
              <a:gd name="connsiteY12" fmla="*/ 7043870 h 7043870"/>
              <a:gd name="connsiteX13" fmla="*/ 421860 w 14183958"/>
              <a:gd name="connsiteY13" fmla="*/ 7043870 h 7043870"/>
              <a:gd name="connsiteX14" fmla="*/ 414267 w 14183958"/>
              <a:gd name="connsiteY14" fmla="*/ 6968556 h 7043870"/>
              <a:gd name="connsiteX15" fmla="*/ 78633 w 14183958"/>
              <a:gd name="connsiteY15" fmla="*/ 6632921 h 7043870"/>
              <a:gd name="connsiteX16" fmla="*/ 0 w 14183958"/>
              <a:gd name="connsiteY16" fmla="*/ 6624994 h 7043870"/>
              <a:gd name="connsiteX17" fmla="*/ 0 w 14183958"/>
              <a:gd name="connsiteY17" fmla="*/ 518413 h 7043870"/>
              <a:gd name="connsiteX18" fmla="*/ 78633 w 14183958"/>
              <a:gd name="connsiteY18" fmla="*/ 510485 h 7043870"/>
              <a:gd name="connsiteX19" fmla="*/ 423030 w 14183958"/>
              <a:gd name="connsiteY19" fmla="*/ 87924 h 7043870"/>
              <a:gd name="connsiteX20" fmla="*/ 414267 w 14183958"/>
              <a:gd name="connsiteY20" fmla="*/ 997 h 7043870"/>
              <a:gd name="connsiteX21" fmla="*/ 413957 w 14183958"/>
              <a:gd name="connsiteY21" fmla="*/ 0 h 7043870"/>
            </a:gdLst>
            <a:ahLst/>
            <a:cxnLst/>
            <a:rect l="l" t="t" r="r" b="b"/>
            <a:pathLst>
              <a:path w="14183958" h="7043870">
                <a:moveTo>
                  <a:pt x="413957" y="0"/>
                </a:moveTo>
                <a:lnTo>
                  <a:pt x="13753411" y="0"/>
                </a:lnTo>
                <a:lnTo>
                  <a:pt x="13753102" y="997"/>
                </a:lnTo>
                <a:cubicBezTo>
                  <a:pt x="13747356" y="29076"/>
                  <a:pt x="13744338" y="58148"/>
                  <a:pt x="13744338" y="87924"/>
                </a:cubicBezTo>
                <a:cubicBezTo>
                  <a:pt x="13744338" y="326138"/>
                  <a:pt x="13937450" y="519249"/>
                  <a:pt x="14175663" y="519249"/>
                </a:cubicBezTo>
                <a:lnTo>
                  <a:pt x="14183958" y="518413"/>
                </a:lnTo>
                <a:lnTo>
                  <a:pt x="14183958" y="3700806"/>
                </a:lnTo>
                <a:lnTo>
                  <a:pt x="13972042" y="3646316"/>
                </a:lnTo>
                <a:cubicBezTo>
                  <a:pt x="13768830" y="3604733"/>
                  <a:pt x="13558425" y="3582895"/>
                  <a:pt x="13342919" y="3582895"/>
                </a:cubicBezTo>
                <a:lnTo>
                  <a:pt x="6309659" y="3582895"/>
                </a:lnTo>
                <a:cubicBezTo>
                  <a:pt x="4585614" y="3582895"/>
                  <a:pt x="3187999" y="4980510"/>
                  <a:pt x="3187999" y="6704555"/>
                </a:cubicBezTo>
                <a:cubicBezTo>
                  <a:pt x="3187999" y="6812308"/>
                  <a:pt x="3193459" y="6918786"/>
                  <a:pt x="3204116" y="7023727"/>
                </a:cubicBezTo>
                <a:lnTo>
                  <a:pt x="3206676" y="7043870"/>
                </a:lnTo>
                <a:lnTo>
                  <a:pt x="421860" y="7043870"/>
                </a:lnTo>
                <a:lnTo>
                  <a:pt x="414267" y="6968556"/>
                </a:lnTo>
                <a:cubicBezTo>
                  <a:pt x="379793" y="6800087"/>
                  <a:pt x="247101" y="6667395"/>
                  <a:pt x="78633" y="6632921"/>
                </a:cubicBezTo>
                <a:lnTo>
                  <a:pt x="0" y="6624994"/>
                </a:lnTo>
                <a:lnTo>
                  <a:pt x="0" y="518413"/>
                </a:lnTo>
                <a:lnTo>
                  <a:pt x="78633" y="510485"/>
                </a:lnTo>
                <a:cubicBezTo>
                  <a:pt x="275179" y="470267"/>
                  <a:pt x="423030" y="296362"/>
                  <a:pt x="423030" y="87924"/>
                </a:cubicBezTo>
                <a:cubicBezTo>
                  <a:pt x="423030" y="58148"/>
                  <a:pt x="420013" y="29076"/>
                  <a:pt x="414267" y="997"/>
                </a:cubicBezTo>
                <a:lnTo>
                  <a:pt x="413957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 rot="10800000">
            <a:off x="3819183" y="-4763282"/>
            <a:ext cx="13276580" cy="624332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2">
                  <a:alpha val="69000"/>
                </a:schemeClr>
              </a:gs>
            </a:gsLst>
            <a:lin ang="189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-3337560" y="3736340"/>
            <a:ext cx="13276580" cy="624332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2"/>
              </a:gs>
            </a:gsLst>
            <a:lin ang="189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883560" y="855980"/>
            <a:ext cx="101600" cy="10160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106720" y="855980"/>
            <a:ext cx="101600" cy="101600"/>
          </a:xfrm>
          <a:prstGeom prst="ellips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60400" y="855980"/>
            <a:ext cx="101600" cy="101600"/>
          </a:xfrm>
          <a:prstGeom prst="ellips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1194140" y="855980"/>
            <a:ext cx="101600" cy="10160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1417300" y="855980"/>
            <a:ext cx="101600" cy="101600"/>
          </a:xfrm>
          <a:prstGeom prst="ellips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0970980" y="855980"/>
            <a:ext cx="101600" cy="101600"/>
          </a:xfrm>
          <a:prstGeom prst="ellips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9907929" y="5708683"/>
            <a:ext cx="1610971" cy="70859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r"/>
            <a:r>
              <a:rPr kumimoji="1" lang="en-US" altLang="zh-CN" sz="1400">
                <a:ln w="12700">
                  <a:noFill/>
                </a:ln>
                <a:solidFill>
                  <a:srgbClr val="835339">
                    <a:alpha val="100000"/>
                  </a:srgbClr>
                </a:solidFill>
                <a:latin typeface="Source Han Sans CN Regular"/>
                <a:ea typeface="Source Han Sans CN Regular"/>
                <a:cs typeface="Source Han Sans CN Regular"/>
              </a:rPr>
              <a:t>POWERPOINT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60400" y="5708683"/>
            <a:ext cx="1610971" cy="70859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/>
            <a:r>
              <a:rPr kumimoji="1" lang="en-US" altLang="zh-CN" sz="1400">
                <a:ln w="12700">
                  <a:noFill/>
                </a:ln>
                <a:solidFill>
                  <a:srgbClr val="835339">
                    <a:alpha val="100000"/>
                  </a:srgbClr>
                </a:solidFill>
                <a:latin typeface="Source Han Sans CN Regular"/>
                <a:ea typeface="Source Han Sans CN Regular"/>
                <a:cs typeface="Source Han Sans CN Regular"/>
              </a:rPr>
              <a:t>202X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2690921" y="1452880"/>
            <a:ext cx="9281160" cy="4191000"/>
          </a:xfrm>
          <a:prstGeom prst="roundRect">
            <a:avLst>
              <a:gd name="adj" fmla="val 50000"/>
            </a:avLst>
          </a:prstGeom>
          <a:gradFill>
            <a:gsLst>
              <a:gs pos="13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2423160" y="1623028"/>
            <a:ext cx="9281160" cy="3850704"/>
          </a:xfrm>
          <a:prstGeom prst="roundRect">
            <a:avLst>
              <a:gd name="adj" fmla="val 50000"/>
            </a:avLst>
          </a:prstGeom>
          <a:noFill/>
          <a:ln w="12700" cap="sq"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108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alphaModFix/>
          </a:blip>
          <a:srcRect l="22434" t="22889" r="26773" b="16000"/>
          <a:stretch>
            <a:fillRect/>
          </a:stretch>
        </p:blipFill>
        <p:spPr>
          <a:xfrm>
            <a:off x="257279" y="1452880"/>
            <a:ext cx="6215380" cy="4191000"/>
          </a:xfrm>
          <a:custGeom>
            <a:avLst/>
            <a:gdLst>
              <a:gd name="connsiteX0" fmla="*/ 2095500 w 6215380"/>
              <a:gd name="connsiteY0" fmla="*/ 0 h 4191000"/>
              <a:gd name="connsiteX1" fmla="*/ 4119880 w 6215380"/>
              <a:gd name="connsiteY1" fmla="*/ 0 h 4191000"/>
              <a:gd name="connsiteX2" fmla="*/ 6215380 w 6215380"/>
              <a:gd name="connsiteY2" fmla="*/ 2095500 h 4191000"/>
              <a:gd name="connsiteX3" fmla="*/ 4119880 w 6215380"/>
              <a:gd name="connsiteY3" fmla="*/ 4191000 h 4191000"/>
              <a:gd name="connsiteX4" fmla="*/ 2095500 w 6215380"/>
              <a:gd name="connsiteY4" fmla="*/ 4191000 h 4191000"/>
              <a:gd name="connsiteX5" fmla="*/ 0 w 6215380"/>
              <a:gd name="connsiteY5" fmla="*/ 2095500 h 4191000"/>
              <a:gd name="connsiteX6" fmla="*/ 2095500 w 6215380"/>
              <a:gd name="connsiteY6" fmla="*/ 0 h 4191000"/>
            </a:gdLst>
            <a:ahLst/>
            <a:cxnLst/>
            <a:rect l="l" t="t" r="r" b="b"/>
            <a:pathLst>
              <a:path w="6215380" h="4191000">
                <a:moveTo>
                  <a:pt x="2095500" y="0"/>
                </a:moveTo>
                <a:lnTo>
                  <a:pt x="4119880" y="0"/>
                </a:lnTo>
                <a:cubicBezTo>
                  <a:pt x="5277193" y="0"/>
                  <a:pt x="6215380" y="938187"/>
                  <a:pt x="6215380" y="2095500"/>
                </a:cubicBezTo>
                <a:cubicBezTo>
                  <a:pt x="6215380" y="3252813"/>
                  <a:pt x="5277193" y="4191000"/>
                  <a:pt x="4119880" y="4191000"/>
                </a:cubicBezTo>
                <a:lnTo>
                  <a:pt x="2095500" y="4191000"/>
                </a:lnTo>
                <a:cubicBezTo>
                  <a:pt x="938187" y="4191000"/>
                  <a:pt x="0" y="3252813"/>
                  <a:pt x="0" y="2095500"/>
                </a:cubicBezTo>
                <a:cubicBezTo>
                  <a:pt x="0" y="938187"/>
                  <a:pt x="938187" y="0"/>
                  <a:pt x="2095500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7" name="标题 1"/>
          <p:cNvSpPr txBox="1"/>
          <p:nvPr/>
        </p:nvSpPr>
        <p:spPr>
          <a:xfrm flipH="1">
            <a:off x="257279" y="1452880"/>
            <a:ext cx="6215380" cy="4191000"/>
          </a:xfrm>
          <a:prstGeom prst="roundRect">
            <a:avLst>
              <a:gd name="adj" fmla="val 50000"/>
            </a:avLst>
          </a:prstGeom>
          <a:gradFill>
            <a:gsLst>
              <a:gs pos="11000">
                <a:schemeClr val="accent1">
                  <a:alpha val="0"/>
                </a:schemeClr>
              </a:gs>
              <a:gs pos="90000">
                <a:schemeClr val="accent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6786880" y="2240281"/>
            <a:ext cx="4277360" cy="269111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/>
            <a:r>
              <a:rPr kumimoji="1" lang="en-US" altLang="zh-CN" sz="3500" dirty="0" err="1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Dream-XinCuSongGB"/>
                <a:ea typeface="Dream-XinCuSongGB"/>
                <a:cs typeface="Dream-XinCuSongGB"/>
              </a:rPr>
              <a:t>优化方法</a:t>
            </a:r>
            <a:endParaRPr kumimoji="1" lang="zh-CN" altLang="en-US" dirty="0"/>
          </a:p>
        </p:txBody>
      </p:sp>
      <p:sp>
        <p:nvSpPr>
          <p:cNvPr id="19" name="标题 1"/>
          <p:cNvSpPr txBox="1"/>
          <p:nvPr/>
        </p:nvSpPr>
        <p:spPr>
          <a:xfrm>
            <a:off x="1733062" y="1347488"/>
            <a:ext cx="4479779" cy="47688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/>
            <a:r>
              <a:rPr kumimoji="1" lang="en-US" altLang="zh-CN" sz="199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Dream-XinCuSongGB"/>
                <a:ea typeface="Dream-XinCuSongGB"/>
                <a:cs typeface="Dream-XinCuSongGB"/>
              </a:rPr>
              <a:t>02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 rot="5400000">
            <a:off x="10058402" y="6003512"/>
            <a:ext cx="132076" cy="113858"/>
          </a:xfrm>
          <a:prstGeom prst="triangl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 rot="5400000">
            <a:off x="9872982" y="6003512"/>
            <a:ext cx="132076" cy="113858"/>
          </a:xfrm>
          <a:prstGeom prst="triangl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4336085" y="520861"/>
            <a:ext cx="3507130" cy="609439"/>
          </a:xfrm>
          <a:prstGeom prst="roundRect">
            <a:avLst>
              <a:gd name="adj" fmla="val 50000"/>
            </a:avLst>
          </a:prstGeom>
          <a:gradFill>
            <a:gsLst>
              <a:gs pos="6000">
                <a:schemeClr val="accent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5320212" y="730032"/>
            <a:ext cx="1538877" cy="191096"/>
          </a:xfrm>
          <a:custGeom>
            <a:avLst/>
            <a:gdLst>
              <a:gd name="connsiteX0" fmla="*/ 300742 w 1046688"/>
              <a:gd name="connsiteY0" fmla="*/ 125157 h 129977"/>
              <a:gd name="connsiteX1" fmla="*/ 300905 w 1046688"/>
              <a:gd name="connsiteY1" fmla="*/ 125190 h 129977"/>
              <a:gd name="connsiteX2" fmla="*/ 300580 w 1046688"/>
              <a:gd name="connsiteY2" fmla="*/ 125190 h 129977"/>
              <a:gd name="connsiteX3" fmla="*/ 394939 w 1046688"/>
              <a:gd name="connsiteY3" fmla="*/ 24503 h 129977"/>
              <a:gd name="connsiteX4" fmla="*/ 389584 w 1046688"/>
              <a:gd name="connsiteY4" fmla="*/ 29857 h 129977"/>
              <a:gd name="connsiteX5" fmla="*/ 389584 w 1046688"/>
              <a:gd name="connsiteY5" fmla="*/ 56956 h 129977"/>
              <a:gd name="connsiteX6" fmla="*/ 394777 w 1046688"/>
              <a:gd name="connsiteY6" fmla="*/ 62311 h 129977"/>
              <a:gd name="connsiteX7" fmla="*/ 394939 w 1046688"/>
              <a:gd name="connsiteY7" fmla="*/ 62311 h 129977"/>
              <a:gd name="connsiteX8" fmla="*/ 428123 w 1046688"/>
              <a:gd name="connsiteY8" fmla="*/ 62311 h 129977"/>
              <a:gd name="connsiteX9" fmla="*/ 447433 w 1046688"/>
              <a:gd name="connsiteY9" fmla="*/ 44218 h 129977"/>
              <a:gd name="connsiteX10" fmla="*/ 429689 w 1046688"/>
              <a:gd name="connsiteY10" fmla="*/ 24528 h 129977"/>
              <a:gd name="connsiteX11" fmla="*/ 428610 w 1046688"/>
              <a:gd name="connsiteY11" fmla="*/ 24503 h 129977"/>
              <a:gd name="connsiteX12" fmla="*/ 983160 w 1046688"/>
              <a:gd name="connsiteY12" fmla="*/ 24016 h 129977"/>
              <a:gd name="connsiteX13" fmla="*/ 983160 w 1046688"/>
              <a:gd name="connsiteY13" fmla="*/ 24503 h 129977"/>
              <a:gd name="connsiteX14" fmla="*/ 941133 w 1046688"/>
              <a:gd name="connsiteY14" fmla="*/ 66368 h 129977"/>
              <a:gd name="connsiteX15" fmla="*/ 982998 w 1046688"/>
              <a:gd name="connsiteY15" fmla="*/ 108395 h 129977"/>
              <a:gd name="connsiteX16" fmla="*/ 1025025 w 1046688"/>
              <a:gd name="connsiteY16" fmla="*/ 66530 h 129977"/>
              <a:gd name="connsiteX17" fmla="*/ 1025025 w 1046688"/>
              <a:gd name="connsiteY17" fmla="*/ 66449 h 129977"/>
              <a:gd name="connsiteX18" fmla="*/ 983404 w 1046688"/>
              <a:gd name="connsiteY18" fmla="*/ 24018 h 129977"/>
              <a:gd name="connsiteX19" fmla="*/ 983160 w 1046688"/>
              <a:gd name="connsiteY19" fmla="*/ 24016 h 129977"/>
              <a:gd name="connsiteX20" fmla="*/ 712578 w 1046688"/>
              <a:gd name="connsiteY20" fmla="*/ 21906 h 129977"/>
              <a:gd name="connsiteX21" fmla="*/ 670632 w 1046688"/>
              <a:gd name="connsiteY21" fmla="*/ 63852 h 129977"/>
              <a:gd name="connsiteX22" fmla="*/ 712578 w 1046688"/>
              <a:gd name="connsiteY22" fmla="*/ 105798 h 129977"/>
              <a:gd name="connsiteX23" fmla="*/ 754524 w 1046688"/>
              <a:gd name="connsiteY23" fmla="*/ 63852 h 129977"/>
              <a:gd name="connsiteX24" fmla="*/ 754524 w 1046688"/>
              <a:gd name="connsiteY24" fmla="*/ 63771 h 129977"/>
              <a:gd name="connsiteX25" fmla="*/ 712578 w 1046688"/>
              <a:gd name="connsiteY25" fmla="*/ 21906 h 129977"/>
              <a:gd name="connsiteX26" fmla="*/ 171172 w 1046688"/>
              <a:gd name="connsiteY26" fmla="*/ 21744 h 129977"/>
              <a:gd name="connsiteX27" fmla="*/ 171172 w 1046688"/>
              <a:gd name="connsiteY27" fmla="*/ 22068 h 129977"/>
              <a:gd name="connsiteX28" fmla="*/ 128983 w 1046688"/>
              <a:gd name="connsiteY28" fmla="*/ 64096 h 129977"/>
              <a:gd name="connsiteX29" fmla="*/ 171010 w 1046688"/>
              <a:gd name="connsiteY29" fmla="*/ 106285 h 129977"/>
              <a:gd name="connsiteX30" fmla="*/ 213200 w 1046688"/>
              <a:gd name="connsiteY30" fmla="*/ 64258 h 129977"/>
              <a:gd name="connsiteX31" fmla="*/ 213200 w 1046688"/>
              <a:gd name="connsiteY31" fmla="*/ 64096 h 129977"/>
              <a:gd name="connsiteX32" fmla="*/ 171335 w 1046688"/>
              <a:gd name="connsiteY32" fmla="*/ 21745 h 129977"/>
              <a:gd name="connsiteX33" fmla="*/ 171172 w 1046688"/>
              <a:gd name="connsiteY33" fmla="*/ 21744 h 129977"/>
              <a:gd name="connsiteX34" fmla="*/ 372952 w 1046688"/>
              <a:gd name="connsiteY34" fmla="*/ 2921 h 129977"/>
              <a:gd name="connsiteX35" fmla="*/ 427636 w 1046688"/>
              <a:gd name="connsiteY35" fmla="*/ 2921 h 129977"/>
              <a:gd name="connsiteX36" fmla="*/ 456520 w 1046688"/>
              <a:gd name="connsiteY36" fmla="*/ 14280 h 129977"/>
              <a:gd name="connsiteX37" fmla="*/ 469177 w 1046688"/>
              <a:gd name="connsiteY37" fmla="*/ 42028 h 129977"/>
              <a:gd name="connsiteX38" fmla="*/ 450272 w 1046688"/>
              <a:gd name="connsiteY38" fmla="*/ 77808 h 129977"/>
              <a:gd name="connsiteX39" fmla="*/ 448244 w 1046688"/>
              <a:gd name="connsiteY39" fmla="*/ 84542 h 129977"/>
              <a:gd name="connsiteX40" fmla="*/ 463984 w 1046688"/>
              <a:gd name="connsiteY40" fmla="*/ 117563 h 129977"/>
              <a:gd name="connsiteX41" fmla="*/ 461404 w 1046688"/>
              <a:gd name="connsiteY41" fmla="*/ 124684 h 129977"/>
              <a:gd name="connsiteX42" fmla="*/ 459116 w 1046688"/>
              <a:gd name="connsiteY42" fmla="*/ 125190 h 129977"/>
              <a:gd name="connsiteX43" fmla="*/ 447676 w 1046688"/>
              <a:gd name="connsiteY43" fmla="*/ 125190 h 129977"/>
              <a:gd name="connsiteX44" fmla="*/ 442889 w 1046688"/>
              <a:gd name="connsiteY44" fmla="*/ 122188 h 129977"/>
              <a:gd name="connsiteX45" fmla="*/ 426095 w 1046688"/>
              <a:gd name="connsiteY45" fmla="*/ 87057 h 129977"/>
              <a:gd name="connsiteX46" fmla="*/ 421308 w 1046688"/>
              <a:gd name="connsiteY46" fmla="*/ 84055 h 129977"/>
              <a:gd name="connsiteX47" fmla="*/ 394939 w 1046688"/>
              <a:gd name="connsiteY47" fmla="*/ 84055 h 129977"/>
              <a:gd name="connsiteX48" fmla="*/ 389584 w 1046688"/>
              <a:gd name="connsiteY48" fmla="*/ 89246 h 129977"/>
              <a:gd name="connsiteX49" fmla="*/ 389584 w 1046688"/>
              <a:gd name="connsiteY49" fmla="*/ 89410 h 129977"/>
              <a:gd name="connsiteX50" fmla="*/ 389584 w 1046688"/>
              <a:gd name="connsiteY50" fmla="*/ 119835 h 129977"/>
              <a:gd name="connsiteX51" fmla="*/ 384229 w 1046688"/>
              <a:gd name="connsiteY51" fmla="*/ 125190 h 129977"/>
              <a:gd name="connsiteX52" fmla="*/ 372952 w 1046688"/>
              <a:gd name="connsiteY52" fmla="*/ 125190 h 129977"/>
              <a:gd name="connsiteX53" fmla="*/ 367597 w 1046688"/>
              <a:gd name="connsiteY53" fmla="*/ 119835 h 129977"/>
              <a:gd name="connsiteX54" fmla="*/ 367597 w 1046688"/>
              <a:gd name="connsiteY54" fmla="*/ 8276 h 129977"/>
              <a:gd name="connsiteX55" fmla="*/ 372952 w 1046688"/>
              <a:gd name="connsiteY55" fmla="*/ 2921 h 129977"/>
              <a:gd name="connsiteX56" fmla="*/ 250115 w 1046688"/>
              <a:gd name="connsiteY56" fmla="*/ 2921 h 129977"/>
              <a:gd name="connsiteX57" fmla="*/ 261311 w 1046688"/>
              <a:gd name="connsiteY57" fmla="*/ 2921 h 129977"/>
              <a:gd name="connsiteX58" fmla="*/ 266342 w 1046688"/>
              <a:gd name="connsiteY58" fmla="*/ 8276 h 129977"/>
              <a:gd name="connsiteX59" fmla="*/ 266342 w 1046688"/>
              <a:gd name="connsiteY59" fmla="*/ 68721 h 129977"/>
              <a:gd name="connsiteX60" fmla="*/ 298633 w 1046688"/>
              <a:gd name="connsiteY60" fmla="*/ 104798 h 129977"/>
              <a:gd name="connsiteX61" fmla="*/ 334713 w 1046688"/>
              <a:gd name="connsiteY61" fmla="*/ 72504 h 129977"/>
              <a:gd name="connsiteX62" fmla="*/ 334738 w 1046688"/>
              <a:gd name="connsiteY62" fmla="*/ 69207 h 129977"/>
              <a:gd name="connsiteX63" fmla="*/ 334738 w 1046688"/>
              <a:gd name="connsiteY63" fmla="*/ 8276 h 129977"/>
              <a:gd name="connsiteX64" fmla="*/ 340092 w 1046688"/>
              <a:gd name="connsiteY64" fmla="*/ 2921 h 129977"/>
              <a:gd name="connsiteX65" fmla="*/ 351370 w 1046688"/>
              <a:gd name="connsiteY65" fmla="*/ 2921 h 129977"/>
              <a:gd name="connsiteX66" fmla="*/ 356644 w 1046688"/>
              <a:gd name="connsiteY66" fmla="*/ 8276 h 129977"/>
              <a:gd name="connsiteX67" fmla="*/ 356644 w 1046688"/>
              <a:gd name="connsiteY67" fmla="*/ 69126 h 129977"/>
              <a:gd name="connsiteX68" fmla="*/ 322402 w 1046688"/>
              <a:gd name="connsiteY68" fmla="*/ 120784 h 129977"/>
              <a:gd name="connsiteX69" fmla="*/ 300742 w 1046688"/>
              <a:gd name="connsiteY69" fmla="*/ 125157 h 129977"/>
              <a:gd name="connsiteX70" fmla="*/ 279078 w 1046688"/>
              <a:gd name="connsiteY70" fmla="*/ 120816 h 129977"/>
              <a:gd name="connsiteX71" fmla="*/ 244760 w 1046688"/>
              <a:gd name="connsiteY71" fmla="*/ 69207 h 129977"/>
              <a:gd name="connsiteX72" fmla="*/ 244760 w 1046688"/>
              <a:gd name="connsiteY72" fmla="*/ 69126 h 129977"/>
              <a:gd name="connsiteX73" fmla="*/ 244760 w 1046688"/>
              <a:gd name="connsiteY73" fmla="*/ 8276 h 129977"/>
              <a:gd name="connsiteX74" fmla="*/ 250115 w 1046688"/>
              <a:gd name="connsiteY74" fmla="*/ 2921 h 129977"/>
              <a:gd name="connsiteX75" fmla="*/ 5334 w 1046688"/>
              <a:gd name="connsiteY75" fmla="*/ 2840 h 129977"/>
              <a:gd name="connsiteX76" fmla="*/ 15882 w 1046688"/>
              <a:gd name="connsiteY76" fmla="*/ 2840 h 129977"/>
              <a:gd name="connsiteX77" fmla="*/ 20263 w 1046688"/>
              <a:gd name="connsiteY77" fmla="*/ 5112 h 129977"/>
              <a:gd name="connsiteX78" fmla="*/ 52717 w 1046688"/>
              <a:gd name="connsiteY78" fmla="*/ 50953 h 129977"/>
              <a:gd name="connsiteX79" fmla="*/ 57098 w 1046688"/>
              <a:gd name="connsiteY79" fmla="*/ 53143 h 129977"/>
              <a:gd name="connsiteX80" fmla="*/ 61398 w 1046688"/>
              <a:gd name="connsiteY80" fmla="*/ 50953 h 129977"/>
              <a:gd name="connsiteX81" fmla="*/ 93851 w 1046688"/>
              <a:gd name="connsiteY81" fmla="*/ 5112 h 129977"/>
              <a:gd name="connsiteX82" fmla="*/ 98233 w 1046688"/>
              <a:gd name="connsiteY82" fmla="*/ 2840 h 129977"/>
              <a:gd name="connsiteX83" fmla="*/ 108780 w 1046688"/>
              <a:gd name="connsiteY83" fmla="*/ 2840 h 129977"/>
              <a:gd name="connsiteX84" fmla="*/ 114196 w 1046688"/>
              <a:gd name="connsiteY84" fmla="*/ 8134 h 129977"/>
              <a:gd name="connsiteX85" fmla="*/ 113161 w 1046688"/>
              <a:gd name="connsiteY85" fmla="*/ 11359 h 129977"/>
              <a:gd name="connsiteX86" fmla="*/ 69592 w 1046688"/>
              <a:gd name="connsiteY86" fmla="*/ 71317 h 129977"/>
              <a:gd name="connsiteX87" fmla="*/ 68132 w 1046688"/>
              <a:gd name="connsiteY87" fmla="*/ 75942 h 129977"/>
              <a:gd name="connsiteX88" fmla="*/ 68132 w 1046688"/>
              <a:gd name="connsiteY88" fmla="*/ 119835 h 129977"/>
              <a:gd name="connsiteX89" fmla="*/ 62777 w 1046688"/>
              <a:gd name="connsiteY89" fmla="*/ 125190 h 129977"/>
              <a:gd name="connsiteX90" fmla="*/ 51337 w 1046688"/>
              <a:gd name="connsiteY90" fmla="*/ 125190 h 129977"/>
              <a:gd name="connsiteX91" fmla="*/ 45982 w 1046688"/>
              <a:gd name="connsiteY91" fmla="*/ 119835 h 129977"/>
              <a:gd name="connsiteX92" fmla="*/ 45982 w 1046688"/>
              <a:gd name="connsiteY92" fmla="*/ 75942 h 129977"/>
              <a:gd name="connsiteX93" fmla="*/ 44522 w 1046688"/>
              <a:gd name="connsiteY93" fmla="*/ 71317 h 129977"/>
              <a:gd name="connsiteX94" fmla="*/ 1034 w 1046688"/>
              <a:gd name="connsiteY94" fmla="*/ 11359 h 129977"/>
              <a:gd name="connsiteX95" fmla="*/ 2190 w 1046688"/>
              <a:gd name="connsiteY95" fmla="*/ 3876 h 129977"/>
              <a:gd name="connsiteX96" fmla="*/ 5334 w 1046688"/>
              <a:gd name="connsiteY96" fmla="*/ 2840 h 129977"/>
              <a:gd name="connsiteX97" fmla="*/ 982998 w 1046688"/>
              <a:gd name="connsiteY97" fmla="*/ 2759 h 129977"/>
              <a:gd name="connsiteX98" fmla="*/ 1046688 w 1046688"/>
              <a:gd name="connsiteY98" fmla="*/ 66287 h 129977"/>
              <a:gd name="connsiteX99" fmla="*/ 1046688 w 1046688"/>
              <a:gd name="connsiteY99" fmla="*/ 66368 h 129977"/>
              <a:gd name="connsiteX100" fmla="*/ 983160 w 1046688"/>
              <a:gd name="connsiteY100" fmla="*/ 129977 h 129977"/>
              <a:gd name="connsiteX101" fmla="*/ 919470 w 1046688"/>
              <a:gd name="connsiteY101" fmla="*/ 66449 h 129977"/>
              <a:gd name="connsiteX102" fmla="*/ 982998 w 1046688"/>
              <a:gd name="connsiteY102" fmla="*/ 2759 h 129977"/>
              <a:gd name="connsiteX103" fmla="*/ 550311 w 1046688"/>
              <a:gd name="connsiteY103" fmla="*/ 1785 h 129977"/>
              <a:gd name="connsiteX104" fmla="*/ 561994 w 1046688"/>
              <a:gd name="connsiteY104" fmla="*/ 1785 h 129977"/>
              <a:gd name="connsiteX105" fmla="*/ 567349 w 1046688"/>
              <a:gd name="connsiteY105" fmla="*/ 7140 h 129977"/>
              <a:gd name="connsiteX106" fmla="*/ 567349 w 1046688"/>
              <a:gd name="connsiteY106" fmla="*/ 99227 h 129977"/>
              <a:gd name="connsiteX107" fmla="*/ 572704 w 1046688"/>
              <a:gd name="connsiteY107" fmla="*/ 104582 h 129977"/>
              <a:gd name="connsiteX108" fmla="*/ 638990 w 1046688"/>
              <a:gd name="connsiteY108" fmla="*/ 104582 h 129977"/>
              <a:gd name="connsiteX109" fmla="*/ 644345 w 1046688"/>
              <a:gd name="connsiteY109" fmla="*/ 109936 h 129977"/>
              <a:gd name="connsiteX110" fmla="*/ 644345 w 1046688"/>
              <a:gd name="connsiteY110" fmla="*/ 120727 h 129977"/>
              <a:gd name="connsiteX111" fmla="*/ 639152 w 1046688"/>
              <a:gd name="connsiteY111" fmla="*/ 126082 h 129977"/>
              <a:gd name="connsiteX112" fmla="*/ 638990 w 1046688"/>
              <a:gd name="connsiteY112" fmla="*/ 126082 h 129977"/>
              <a:gd name="connsiteX113" fmla="*/ 550311 w 1046688"/>
              <a:gd name="connsiteY113" fmla="*/ 126082 h 129977"/>
              <a:gd name="connsiteX114" fmla="*/ 544956 w 1046688"/>
              <a:gd name="connsiteY114" fmla="*/ 120727 h 129977"/>
              <a:gd name="connsiteX115" fmla="*/ 544956 w 1046688"/>
              <a:gd name="connsiteY115" fmla="*/ 7140 h 129977"/>
              <a:gd name="connsiteX116" fmla="*/ 550311 w 1046688"/>
              <a:gd name="connsiteY116" fmla="*/ 1785 h 129977"/>
              <a:gd name="connsiteX117" fmla="*/ 848153 w 1046688"/>
              <a:gd name="connsiteY117" fmla="*/ 162 h 129977"/>
              <a:gd name="connsiteX118" fmla="*/ 886286 w 1046688"/>
              <a:gd name="connsiteY118" fmla="*/ 13306 h 129977"/>
              <a:gd name="connsiteX119" fmla="*/ 895292 w 1046688"/>
              <a:gd name="connsiteY119" fmla="*/ 21419 h 129977"/>
              <a:gd name="connsiteX120" fmla="*/ 895454 w 1046688"/>
              <a:gd name="connsiteY120" fmla="*/ 21651 h 129977"/>
              <a:gd name="connsiteX121" fmla="*/ 893993 w 1046688"/>
              <a:gd name="connsiteY121" fmla="*/ 28965 h 129977"/>
              <a:gd name="connsiteX122" fmla="*/ 884988 w 1046688"/>
              <a:gd name="connsiteY122" fmla="*/ 35293 h 129977"/>
              <a:gd name="connsiteX123" fmla="*/ 878091 w 1046688"/>
              <a:gd name="connsiteY123" fmla="*/ 34725 h 129977"/>
              <a:gd name="connsiteX124" fmla="*/ 875657 w 1046688"/>
              <a:gd name="connsiteY124" fmla="*/ 32454 h 129977"/>
              <a:gd name="connsiteX125" fmla="*/ 875089 w 1046688"/>
              <a:gd name="connsiteY125" fmla="*/ 32048 h 129977"/>
              <a:gd name="connsiteX126" fmla="*/ 848315 w 1046688"/>
              <a:gd name="connsiteY126" fmla="*/ 22312 h 129977"/>
              <a:gd name="connsiteX127" fmla="*/ 846530 w 1046688"/>
              <a:gd name="connsiteY127" fmla="*/ 22312 h 129977"/>
              <a:gd name="connsiteX128" fmla="*/ 843609 w 1046688"/>
              <a:gd name="connsiteY128" fmla="*/ 22312 h 129977"/>
              <a:gd name="connsiteX129" fmla="*/ 836145 w 1046688"/>
              <a:gd name="connsiteY129" fmla="*/ 23853 h 129977"/>
              <a:gd name="connsiteX130" fmla="*/ 807196 w 1046688"/>
              <a:gd name="connsiteY130" fmla="*/ 54903 h 129977"/>
              <a:gd name="connsiteX131" fmla="*/ 838985 w 1046688"/>
              <a:gd name="connsiteY131" fmla="*/ 104987 h 129977"/>
              <a:gd name="connsiteX132" fmla="*/ 842392 w 1046688"/>
              <a:gd name="connsiteY132" fmla="*/ 105636 h 129977"/>
              <a:gd name="connsiteX133" fmla="*/ 845232 w 1046688"/>
              <a:gd name="connsiteY133" fmla="*/ 104744 h 129977"/>
              <a:gd name="connsiteX134" fmla="*/ 853345 w 1046688"/>
              <a:gd name="connsiteY134" fmla="*/ 104744 h 129977"/>
              <a:gd name="connsiteX135" fmla="*/ 859593 w 1046688"/>
              <a:gd name="connsiteY135" fmla="*/ 103851 h 129977"/>
              <a:gd name="connsiteX136" fmla="*/ 860728 w 1046688"/>
              <a:gd name="connsiteY136" fmla="*/ 103851 h 129977"/>
              <a:gd name="connsiteX137" fmla="*/ 861864 w 1046688"/>
              <a:gd name="connsiteY137" fmla="*/ 103851 h 129977"/>
              <a:gd name="connsiteX138" fmla="*/ 866651 w 1046688"/>
              <a:gd name="connsiteY138" fmla="*/ 102148 h 129977"/>
              <a:gd name="connsiteX139" fmla="*/ 867625 w 1046688"/>
              <a:gd name="connsiteY139" fmla="*/ 101742 h 129977"/>
              <a:gd name="connsiteX140" fmla="*/ 868598 w 1046688"/>
              <a:gd name="connsiteY140" fmla="*/ 101336 h 129977"/>
              <a:gd name="connsiteX141" fmla="*/ 869572 w 1046688"/>
              <a:gd name="connsiteY141" fmla="*/ 100849 h 129977"/>
              <a:gd name="connsiteX142" fmla="*/ 871763 w 1046688"/>
              <a:gd name="connsiteY142" fmla="*/ 99714 h 129977"/>
              <a:gd name="connsiteX143" fmla="*/ 872412 w 1046688"/>
              <a:gd name="connsiteY143" fmla="*/ 99227 h 129977"/>
              <a:gd name="connsiteX144" fmla="*/ 886854 w 1046688"/>
              <a:gd name="connsiteY144" fmla="*/ 81215 h 129977"/>
              <a:gd name="connsiteX145" fmla="*/ 886042 w 1046688"/>
              <a:gd name="connsiteY145" fmla="*/ 76915 h 129977"/>
              <a:gd name="connsiteX146" fmla="*/ 882553 w 1046688"/>
              <a:gd name="connsiteY146" fmla="*/ 75455 h 129977"/>
              <a:gd name="connsiteX147" fmla="*/ 859106 w 1046688"/>
              <a:gd name="connsiteY147" fmla="*/ 75455 h 129977"/>
              <a:gd name="connsiteX148" fmla="*/ 853751 w 1046688"/>
              <a:gd name="connsiteY148" fmla="*/ 70100 h 129977"/>
              <a:gd name="connsiteX149" fmla="*/ 853751 w 1046688"/>
              <a:gd name="connsiteY149" fmla="*/ 59147 h 129977"/>
              <a:gd name="connsiteX150" fmla="*/ 853751 w 1046688"/>
              <a:gd name="connsiteY150" fmla="*/ 58983 h 129977"/>
              <a:gd name="connsiteX151" fmla="*/ 859106 w 1046688"/>
              <a:gd name="connsiteY151" fmla="*/ 53792 h 129977"/>
              <a:gd name="connsiteX152" fmla="*/ 907786 w 1046688"/>
              <a:gd name="connsiteY152" fmla="*/ 53792 h 129977"/>
              <a:gd name="connsiteX153" fmla="*/ 908192 w 1046688"/>
              <a:gd name="connsiteY153" fmla="*/ 53792 h 129977"/>
              <a:gd name="connsiteX154" fmla="*/ 908679 w 1046688"/>
              <a:gd name="connsiteY154" fmla="*/ 53792 h 129977"/>
              <a:gd name="connsiteX155" fmla="*/ 909896 w 1046688"/>
              <a:gd name="connsiteY155" fmla="*/ 58579 h 129977"/>
              <a:gd name="connsiteX156" fmla="*/ 909896 w 1046688"/>
              <a:gd name="connsiteY156" fmla="*/ 68477 h 129977"/>
              <a:gd name="connsiteX157" fmla="*/ 888557 w 1046688"/>
              <a:gd name="connsiteY157" fmla="*/ 115940 h 129977"/>
              <a:gd name="connsiteX158" fmla="*/ 886610 w 1046688"/>
              <a:gd name="connsiteY158" fmla="*/ 117644 h 129977"/>
              <a:gd name="connsiteX159" fmla="*/ 885556 w 1046688"/>
              <a:gd name="connsiteY159" fmla="*/ 118456 h 129977"/>
              <a:gd name="connsiteX160" fmla="*/ 883527 w 1046688"/>
              <a:gd name="connsiteY160" fmla="*/ 119916 h 129977"/>
              <a:gd name="connsiteX161" fmla="*/ 882472 w 1046688"/>
              <a:gd name="connsiteY161" fmla="*/ 120646 h 129977"/>
              <a:gd name="connsiteX162" fmla="*/ 880444 w 1046688"/>
              <a:gd name="connsiteY162" fmla="*/ 121944 h 129977"/>
              <a:gd name="connsiteX163" fmla="*/ 879389 w 1046688"/>
              <a:gd name="connsiteY163" fmla="*/ 122593 h 129977"/>
              <a:gd name="connsiteX164" fmla="*/ 877280 w 1046688"/>
              <a:gd name="connsiteY164" fmla="*/ 123810 h 129977"/>
              <a:gd name="connsiteX165" fmla="*/ 876793 w 1046688"/>
              <a:gd name="connsiteY165" fmla="*/ 123810 h 129977"/>
              <a:gd name="connsiteX166" fmla="*/ 873385 w 1046688"/>
              <a:gd name="connsiteY166" fmla="*/ 125433 h 129977"/>
              <a:gd name="connsiteX167" fmla="*/ 872817 w 1046688"/>
              <a:gd name="connsiteY167" fmla="*/ 125433 h 129977"/>
              <a:gd name="connsiteX168" fmla="*/ 870627 w 1046688"/>
              <a:gd name="connsiteY168" fmla="*/ 126244 h 129977"/>
              <a:gd name="connsiteX169" fmla="*/ 869572 w 1046688"/>
              <a:gd name="connsiteY169" fmla="*/ 126244 h 129977"/>
              <a:gd name="connsiteX170" fmla="*/ 868923 w 1046688"/>
              <a:gd name="connsiteY170" fmla="*/ 126244 h 129977"/>
              <a:gd name="connsiteX171" fmla="*/ 867138 w 1046688"/>
              <a:gd name="connsiteY171" fmla="*/ 126893 h 129977"/>
              <a:gd name="connsiteX172" fmla="*/ 866408 w 1046688"/>
              <a:gd name="connsiteY172" fmla="*/ 126893 h 129977"/>
              <a:gd name="connsiteX173" fmla="*/ 865353 w 1046688"/>
              <a:gd name="connsiteY173" fmla="*/ 126893 h 129977"/>
              <a:gd name="connsiteX174" fmla="*/ 864623 w 1046688"/>
              <a:gd name="connsiteY174" fmla="*/ 126893 h 129977"/>
              <a:gd name="connsiteX175" fmla="*/ 863000 w 1046688"/>
              <a:gd name="connsiteY175" fmla="*/ 127299 h 129977"/>
              <a:gd name="connsiteX176" fmla="*/ 862108 w 1046688"/>
              <a:gd name="connsiteY176" fmla="*/ 127299 h 129977"/>
              <a:gd name="connsiteX177" fmla="*/ 861134 w 1046688"/>
              <a:gd name="connsiteY177" fmla="*/ 127299 h 129977"/>
              <a:gd name="connsiteX178" fmla="*/ 860242 w 1046688"/>
              <a:gd name="connsiteY178" fmla="*/ 127299 h 129977"/>
              <a:gd name="connsiteX179" fmla="*/ 858700 w 1046688"/>
              <a:gd name="connsiteY179" fmla="*/ 127299 h 129977"/>
              <a:gd name="connsiteX180" fmla="*/ 857727 w 1046688"/>
              <a:gd name="connsiteY180" fmla="*/ 127299 h 129977"/>
              <a:gd name="connsiteX181" fmla="*/ 856753 w 1046688"/>
              <a:gd name="connsiteY181" fmla="*/ 127299 h 129977"/>
              <a:gd name="connsiteX182" fmla="*/ 855698 w 1046688"/>
              <a:gd name="connsiteY182" fmla="*/ 127299 h 129977"/>
              <a:gd name="connsiteX183" fmla="*/ 854238 w 1046688"/>
              <a:gd name="connsiteY183" fmla="*/ 127299 h 129977"/>
              <a:gd name="connsiteX184" fmla="*/ 848153 w 1046688"/>
              <a:gd name="connsiteY184" fmla="*/ 127299 h 129977"/>
              <a:gd name="connsiteX185" fmla="*/ 843609 w 1046688"/>
              <a:gd name="connsiteY185" fmla="*/ 127299 h 129977"/>
              <a:gd name="connsiteX186" fmla="*/ 782313 w 1046688"/>
              <a:gd name="connsiteY186" fmla="*/ 61459 h 129977"/>
              <a:gd name="connsiteX187" fmla="*/ 848153 w 1046688"/>
              <a:gd name="connsiteY187" fmla="*/ 162 h 129977"/>
              <a:gd name="connsiteX188" fmla="*/ 712578 w 1046688"/>
              <a:gd name="connsiteY188" fmla="*/ 162 h 129977"/>
              <a:gd name="connsiteX189" fmla="*/ 776187 w 1046688"/>
              <a:gd name="connsiteY189" fmla="*/ 63771 h 129977"/>
              <a:gd name="connsiteX190" fmla="*/ 712578 w 1046688"/>
              <a:gd name="connsiteY190" fmla="*/ 127380 h 129977"/>
              <a:gd name="connsiteX191" fmla="*/ 648969 w 1046688"/>
              <a:gd name="connsiteY191" fmla="*/ 63771 h 129977"/>
              <a:gd name="connsiteX192" fmla="*/ 712578 w 1046688"/>
              <a:gd name="connsiteY192" fmla="*/ 162 h 129977"/>
              <a:gd name="connsiteX193" fmla="*/ 171172 w 1046688"/>
              <a:gd name="connsiteY193" fmla="*/ 0 h 129977"/>
              <a:gd name="connsiteX194" fmla="*/ 234943 w 1046688"/>
              <a:gd name="connsiteY194" fmla="*/ 63771 h 129977"/>
              <a:gd name="connsiteX195" fmla="*/ 171172 w 1046688"/>
              <a:gd name="connsiteY195" fmla="*/ 127542 h 129977"/>
              <a:gd name="connsiteX196" fmla="*/ 107401 w 1046688"/>
              <a:gd name="connsiteY196" fmla="*/ 63771 h 129977"/>
              <a:gd name="connsiteX197" fmla="*/ 171172 w 1046688"/>
              <a:gd name="connsiteY197" fmla="*/ 0 h 129977"/>
            </a:gdLst>
            <a:ahLst/>
            <a:cxnLst/>
            <a:rect l="l" t="t" r="r" b="b"/>
            <a:pathLst>
              <a:path w="1046688" h="129977">
                <a:moveTo>
                  <a:pt x="300742" y="125157"/>
                </a:moveTo>
                <a:lnTo>
                  <a:pt x="300905" y="125190"/>
                </a:lnTo>
                <a:lnTo>
                  <a:pt x="300580" y="125190"/>
                </a:lnTo>
                <a:close/>
                <a:moveTo>
                  <a:pt x="394939" y="24503"/>
                </a:moveTo>
                <a:cubicBezTo>
                  <a:pt x="391986" y="24503"/>
                  <a:pt x="389584" y="26900"/>
                  <a:pt x="389584" y="29857"/>
                </a:cubicBezTo>
                <a:lnTo>
                  <a:pt x="389584" y="56956"/>
                </a:lnTo>
                <a:cubicBezTo>
                  <a:pt x="389536" y="59868"/>
                  <a:pt x="391864" y="62266"/>
                  <a:pt x="394777" y="62311"/>
                </a:cubicBezTo>
                <a:cubicBezTo>
                  <a:pt x="394834" y="62312"/>
                  <a:pt x="394882" y="62312"/>
                  <a:pt x="394939" y="62311"/>
                </a:cubicBezTo>
                <a:lnTo>
                  <a:pt x="428123" y="62311"/>
                </a:lnTo>
                <a:cubicBezTo>
                  <a:pt x="438346" y="62372"/>
                  <a:pt x="446832" y="54423"/>
                  <a:pt x="447433" y="44218"/>
                </a:cubicBezTo>
                <a:cubicBezTo>
                  <a:pt x="447968" y="33881"/>
                  <a:pt x="440025" y="25066"/>
                  <a:pt x="429689" y="24528"/>
                </a:cubicBezTo>
                <a:cubicBezTo>
                  <a:pt x="429332" y="24509"/>
                  <a:pt x="428967" y="24500"/>
                  <a:pt x="428610" y="24503"/>
                </a:cubicBezTo>
                <a:close/>
                <a:moveTo>
                  <a:pt x="983160" y="24016"/>
                </a:moveTo>
                <a:lnTo>
                  <a:pt x="983160" y="24503"/>
                </a:lnTo>
                <a:cubicBezTo>
                  <a:pt x="959996" y="24458"/>
                  <a:pt x="941181" y="43202"/>
                  <a:pt x="941133" y="66368"/>
                </a:cubicBezTo>
                <a:cubicBezTo>
                  <a:pt x="941084" y="89534"/>
                  <a:pt x="959834" y="108351"/>
                  <a:pt x="982998" y="108395"/>
                </a:cubicBezTo>
                <a:cubicBezTo>
                  <a:pt x="1006162" y="108440"/>
                  <a:pt x="1024977" y="89696"/>
                  <a:pt x="1025025" y="66530"/>
                </a:cubicBezTo>
                <a:cubicBezTo>
                  <a:pt x="1025025" y="66504"/>
                  <a:pt x="1025025" y="66476"/>
                  <a:pt x="1025025" y="66449"/>
                </a:cubicBezTo>
                <a:cubicBezTo>
                  <a:pt x="1025252" y="43239"/>
                  <a:pt x="1006616" y="24242"/>
                  <a:pt x="983404" y="24018"/>
                </a:cubicBezTo>
                <a:cubicBezTo>
                  <a:pt x="983322" y="24017"/>
                  <a:pt x="983241" y="24016"/>
                  <a:pt x="983160" y="24016"/>
                </a:cubicBezTo>
                <a:close/>
                <a:moveTo>
                  <a:pt x="712578" y="21906"/>
                </a:moveTo>
                <a:cubicBezTo>
                  <a:pt x="689414" y="21906"/>
                  <a:pt x="670632" y="40686"/>
                  <a:pt x="670632" y="63852"/>
                </a:cubicBezTo>
                <a:cubicBezTo>
                  <a:pt x="670632" y="87018"/>
                  <a:pt x="689414" y="105798"/>
                  <a:pt x="712578" y="105798"/>
                </a:cubicBezTo>
                <a:cubicBezTo>
                  <a:pt x="735742" y="105798"/>
                  <a:pt x="754524" y="87018"/>
                  <a:pt x="754524" y="63852"/>
                </a:cubicBezTo>
                <a:cubicBezTo>
                  <a:pt x="754524" y="63825"/>
                  <a:pt x="754524" y="63798"/>
                  <a:pt x="754524" y="63771"/>
                </a:cubicBezTo>
                <a:cubicBezTo>
                  <a:pt x="754476" y="40636"/>
                  <a:pt x="735709" y="21906"/>
                  <a:pt x="712578" y="21906"/>
                </a:cubicBezTo>
                <a:close/>
                <a:moveTo>
                  <a:pt x="171172" y="21744"/>
                </a:moveTo>
                <a:lnTo>
                  <a:pt x="171172" y="22068"/>
                </a:lnTo>
                <a:cubicBezTo>
                  <a:pt x="147916" y="22024"/>
                  <a:pt x="129027" y="40840"/>
                  <a:pt x="128983" y="64096"/>
                </a:cubicBezTo>
                <a:cubicBezTo>
                  <a:pt x="128938" y="87352"/>
                  <a:pt x="147755" y="106241"/>
                  <a:pt x="171010" y="106285"/>
                </a:cubicBezTo>
                <a:cubicBezTo>
                  <a:pt x="194263" y="106330"/>
                  <a:pt x="213151" y="87513"/>
                  <a:pt x="213200" y="64258"/>
                </a:cubicBezTo>
                <a:cubicBezTo>
                  <a:pt x="213200" y="64204"/>
                  <a:pt x="213200" y="64150"/>
                  <a:pt x="213200" y="64096"/>
                </a:cubicBezTo>
                <a:cubicBezTo>
                  <a:pt x="213338" y="40840"/>
                  <a:pt x="194587" y="21879"/>
                  <a:pt x="171335" y="21745"/>
                </a:cubicBezTo>
                <a:cubicBezTo>
                  <a:pt x="171278" y="21744"/>
                  <a:pt x="171229" y="21744"/>
                  <a:pt x="171172" y="21744"/>
                </a:cubicBezTo>
                <a:close/>
                <a:moveTo>
                  <a:pt x="372952" y="2921"/>
                </a:moveTo>
                <a:lnTo>
                  <a:pt x="427636" y="2921"/>
                </a:lnTo>
                <a:cubicBezTo>
                  <a:pt x="438354" y="2908"/>
                  <a:pt x="448682" y="6968"/>
                  <a:pt x="456520" y="14280"/>
                </a:cubicBezTo>
                <a:cubicBezTo>
                  <a:pt x="464292" y="21457"/>
                  <a:pt x="468852" y="31455"/>
                  <a:pt x="469177" y="42028"/>
                </a:cubicBezTo>
                <a:cubicBezTo>
                  <a:pt x="469599" y="56447"/>
                  <a:pt x="462426" y="70031"/>
                  <a:pt x="450272" y="77808"/>
                </a:cubicBezTo>
                <a:cubicBezTo>
                  <a:pt x="447944" y="79183"/>
                  <a:pt x="447068" y="82111"/>
                  <a:pt x="448244" y="84542"/>
                </a:cubicBezTo>
                <a:lnTo>
                  <a:pt x="463984" y="117563"/>
                </a:lnTo>
                <a:cubicBezTo>
                  <a:pt x="465242" y="120241"/>
                  <a:pt x="464081" y="123429"/>
                  <a:pt x="461404" y="124684"/>
                </a:cubicBezTo>
                <a:cubicBezTo>
                  <a:pt x="460690" y="125020"/>
                  <a:pt x="459911" y="125192"/>
                  <a:pt x="459116" y="125190"/>
                </a:cubicBezTo>
                <a:lnTo>
                  <a:pt x="447676" y="125190"/>
                </a:lnTo>
                <a:cubicBezTo>
                  <a:pt x="445632" y="125200"/>
                  <a:pt x="443765" y="124031"/>
                  <a:pt x="442889" y="122188"/>
                </a:cubicBezTo>
                <a:lnTo>
                  <a:pt x="426095" y="87057"/>
                </a:lnTo>
                <a:cubicBezTo>
                  <a:pt x="425235" y="85200"/>
                  <a:pt x="423352" y="84024"/>
                  <a:pt x="421308" y="84055"/>
                </a:cubicBezTo>
                <a:lnTo>
                  <a:pt x="394939" y="84055"/>
                </a:lnTo>
                <a:cubicBezTo>
                  <a:pt x="392026" y="84009"/>
                  <a:pt x="389633" y="86334"/>
                  <a:pt x="389584" y="89246"/>
                </a:cubicBezTo>
                <a:cubicBezTo>
                  <a:pt x="389584" y="89301"/>
                  <a:pt x="389584" y="89355"/>
                  <a:pt x="389584" y="89410"/>
                </a:cubicBezTo>
                <a:lnTo>
                  <a:pt x="389584" y="119835"/>
                </a:lnTo>
                <a:cubicBezTo>
                  <a:pt x="389584" y="122792"/>
                  <a:pt x="387191" y="125190"/>
                  <a:pt x="384229" y="125190"/>
                </a:cubicBezTo>
                <a:lnTo>
                  <a:pt x="372952" y="125190"/>
                </a:lnTo>
                <a:cubicBezTo>
                  <a:pt x="369990" y="125190"/>
                  <a:pt x="367597" y="122792"/>
                  <a:pt x="367597" y="119835"/>
                </a:cubicBezTo>
                <a:lnTo>
                  <a:pt x="367597" y="8276"/>
                </a:lnTo>
                <a:cubicBezTo>
                  <a:pt x="367638" y="5336"/>
                  <a:pt x="370015" y="2965"/>
                  <a:pt x="372952" y="2921"/>
                </a:cubicBezTo>
                <a:close/>
                <a:moveTo>
                  <a:pt x="250115" y="2921"/>
                </a:moveTo>
                <a:lnTo>
                  <a:pt x="261311" y="2921"/>
                </a:lnTo>
                <a:cubicBezTo>
                  <a:pt x="264143" y="3093"/>
                  <a:pt x="266350" y="5441"/>
                  <a:pt x="266342" y="8276"/>
                </a:cubicBezTo>
                <a:lnTo>
                  <a:pt x="266342" y="68721"/>
                </a:lnTo>
                <a:cubicBezTo>
                  <a:pt x="265295" y="87601"/>
                  <a:pt x="279753" y="103753"/>
                  <a:pt x="298633" y="104798"/>
                </a:cubicBezTo>
                <a:cubicBezTo>
                  <a:pt x="317513" y="105843"/>
                  <a:pt x="333667" y="91385"/>
                  <a:pt x="334713" y="72504"/>
                </a:cubicBezTo>
                <a:cubicBezTo>
                  <a:pt x="334778" y="71406"/>
                  <a:pt x="334786" y="70306"/>
                  <a:pt x="334738" y="69207"/>
                </a:cubicBezTo>
                <a:lnTo>
                  <a:pt x="334738" y="8276"/>
                </a:lnTo>
                <a:cubicBezTo>
                  <a:pt x="334778" y="5336"/>
                  <a:pt x="337155" y="2965"/>
                  <a:pt x="340092" y="2921"/>
                </a:cubicBezTo>
                <a:lnTo>
                  <a:pt x="351370" y="2921"/>
                </a:lnTo>
                <a:cubicBezTo>
                  <a:pt x="354299" y="2966"/>
                  <a:pt x="356644" y="5350"/>
                  <a:pt x="356644" y="8276"/>
                </a:cubicBezTo>
                <a:lnTo>
                  <a:pt x="356644" y="69126"/>
                </a:lnTo>
                <a:cubicBezTo>
                  <a:pt x="356644" y="92348"/>
                  <a:pt x="342524" y="112273"/>
                  <a:pt x="322402" y="120784"/>
                </a:cubicBezTo>
                <a:lnTo>
                  <a:pt x="300742" y="125157"/>
                </a:lnTo>
                <a:lnTo>
                  <a:pt x="279078" y="120816"/>
                </a:lnTo>
                <a:cubicBezTo>
                  <a:pt x="258944" y="112334"/>
                  <a:pt x="244797" y="92430"/>
                  <a:pt x="244760" y="69207"/>
                </a:cubicBezTo>
                <a:cubicBezTo>
                  <a:pt x="244760" y="69181"/>
                  <a:pt x="244760" y="69153"/>
                  <a:pt x="244760" y="69126"/>
                </a:cubicBezTo>
                <a:lnTo>
                  <a:pt x="244760" y="8276"/>
                </a:lnTo>
                <a:cubicBezTo>
                  <a:pt x="244801" y="5336"/>
                  <a:pt x="247178" y="2965"/>
                  <a:pt x="250115" y="2921"/>
                </a:cubicBezTo>
                <a:close/>
                <a:moveTo>
                  <a:pt x="5334" y="2840"/>
                </a:moveTo>
                <a:lnTo>
                  <a:pt x="15882" y="2840"/>
                </a:lnTo>
                <a:cubicBezTo>
                  <a:pt x="17625" y="2840"/>
                  <a:pt x="19259" y="3687"/>
                  <a:pt x="20263" y="5112"/>
                </a:cubicBezTo>
                <a:lnTo>
                  <a:pt x="52717" y="50953"/>
                </a:lnTo>
                <a:cubicBezTo>
                  <a:pt x="53755" y="52327"/>
                  <a:pt x="55375" y="53137"/>
                  <a:pt x="57098" y="53143"/>
                </a:cubicBezTo>
                <a:cubicBezTo>
                  <a:pt x="58801" y="53151"/>
                  <a:pt x="60402" y="52334"/>
                  <a:pt x="61398" y="50953"/>
                </a:cubicBezTo>
                <a:lnTo>
                  <a:pt x="93851" y="5112"/>
                </a:lnTo>
                <a:cubicBezTo>
                  <a:pt x="94855" y="3687"/>
                  <a:pt x="96490" y="2840"/>
                  <a:pt x="98233" y="2840"/>
                </a:cubicBezTo>
                <a:lnTo>
                  <a:pt x="108780" y="2840"/>
                </a:lnTo>
                <a:cubicBezTo>
                  <a:pt x="111737" y="2806"/>
                  <a:pt x="114163" y="5176"/>
                  <a:pt x="114196" y="8134"/>
                </a:cubicBezTo>
                <a:cubicBezTo>
                  <a:pt x="114210" y="9292"/>
                  <a:pt x="113846" y="10425"/>
                  <a:pt x="113161" y="11359"/>
                </a:cubicBezTo>
                <a:lnTo>
                  <a:pt x="69592" y="71317"/>
                </a:lnTo>
                <a:cubicBezTo>
                  <a:pt x="68616" y="72659"/>
                  <a:pt x="68103" y="74283"/>
                  <a:pt x="68132" y="75942"/>
                </a:cubicBezTo>
                <a:lnTo>
                  <a:pt x="68132" y="119835"/>
                </a:lnTo>
                <a:cubicBezTo>
                  <a:pt x="68132" y="122793"/>
                  <a:pt x="65734" y="125190"/>
                  <a:pt x="62777" y="125190"/>
                </a:cubicBezTo>
                <a:lnTo>
                  <a:pt x="51337" y="125190"/>
                </a:lnTo>
                <a:cubicBezTo>
                  <a:pt x="48380" y="125190"/>
                  <a:pt x="45982" y="122793"/>
                  <a:pt x="45982" y="119835"/>
                </a:cubicBezTo>
                <a:lnTo>
                  <a:pt x="45982" y="75942"/>
                </a:lnTo>
                <a:cubicBezTo>
                  <a:pt x="46012" y="74283"/>
                  <a:pt x="45499" y="72659"/>
                  <a:pt x="44522" y="71317"/>
                </a:cubicBezTo>
                <a:lnTo>
                  <a:pt x="1034" y="11359"/>
                </a:lnTo>
                <a:cubicBezTo>
                  <a:pt x="-713" y="8973"/>
                  <a:pt x="-196" y="5622"/>
                  <a:pt x="2190" y="3876"/>
                </a:cubicBezTo>
                <a:cubicBezTo>
                  <a:pt x="3102" y="3207"/>
                  <a:pt x="4203" y="2844"/>
                  <a:pt x="5334" y="2840"/>
                </a:cubicBezTo>
                <a:close/>
                <a:moveTo>
                  <a:pt x="982998" y="2759"/>
                </a:moveTo>
                <a:cubicBezTo>
                  <a:pt x="1018129" y="2714"/>
                  <a:pt x="1046639" y="31157"/>
                  <a:pt x="1046688" y="66287"/>
                </a:cubicBezTo>
                <a:cubicBezTo>
                  <a:pt x="1046688" y="66314"/>
                  <a:pt x="1046688" y="66341"/>
                  <a:pt x="1046688" y="66368"/>
                </a:cubicBezTo>
                <a:cubicBezTo>
                  <a:pt x="1046639" y="101448"/>
                  <a:pt x="1018242" y="129888"/>
                  <a:pt x="983160" y="129977"/>
                </a:cubicBezTo>
                <a:cubicBezTo>
                  <a:pt x="948029" y="130022"/>
                  <a:pt x="919519" y="101579"/>
                  <a:pt x="919470" y="66449"/>
                </a:cubicBezTo>
                <a:cubicBezTo>
                  <a:pt x="919421" y="31319"/>
                  <a:pt x="947867" y="2804"/>
                  <a:pt x="982998" y="2759"/>
                </a:cubicBezTo>
                <a:close/>
                <a:moveTo>
                  <a:pt x="550311" y="1785"/>
                </a:moveTo>
                <a:lnTo>
                  <a:pt x="561994" y="1785"/>
                </a:lnTo>
                <a:cubicBezTo>
                  <a:pt x="564955" y="1785"/>
                  <a:pt x="567349" y="4183"/>
                  <a:pt x="567349" y="7140"/>
                </a:cubicBezTo>
                <a:lnTo>
                  <a:pt x="567349" y="99227"/>
                </a:lnTo>
                <a:cubicBezTo>
                  <a:pt x="567349" y="102184"/>
                  <a:pt x="569742" y="104582"/>
                  <a:pt x="572704" y="104582"/>
                </a:cubicBezTo>
                <a:lnTo>
                  <a:pt x="638990" y="104582"/>
                </a:lnTo>
                <a:cubicBezTo>
                  <a:pt x="641944" y="104582"/>
                  <a:pt x="644345" y="106979"/>
                  <a:pt x="644345" y="109936"/>
                </a:cubicBezTo>
                <a:lnTo>
                  <a:pt x="644345" y="120727"/>
                </a:lnTo>
                <a:cubicBezTo>
                  <a:pt x="644394" y="123639"/>
                  <a:pt x="642065" y="126037"/>
                  <a:pt x="639152" y="126082"/>
                </a:cubicBezTo>
                <a:cubicBezTo>
                  <a:pt x="639096" y="126083"/>
                  <a:pt x="639047" y="126083"/>
                  <a:pt x="638990" y="126082"/>
                </a:cubicBezTo>
                <a:lnTo>
                  <a:pt x="550311" y="126082"/>
                </a:lnTo>
                <a:cubicBezTo>
                  <a:pt x="547349" y="126082"/>
                  <a:pt x="544956" y="123685"/>
                  <a:pt x="544956" y="120727"/>
                </a:cubicBezTo>
                <a:lnTo>
                  <a:pt x="544956" y="7140"/>
                </a:lnTo>
                <a:cubicBezTo>
                  <a:pt x="544997" y="4200"/>
                  <a:pt x="547374" y="1829"/>
                  <a:pt x="550311" y="1785"/>
                </a:cubicBezTo>
                <a:close/>
                <a:moveTo>
                  <a:pt x="848153" y="162"/>
                </a:moveTo>
                <a:cubicBezTo>
                  <a:pt x="861954" y="303"/>
                  <a:pt x="875333" y="4914"/>
                  <a:pt x="886286" y="13306"/>
                </a:cubicBezTo>
                <a:cubicBezTo>
                  <a:pt x="889531" y="15729"/>
                  <a:pt x="892541" y="18445"/>
                  <a:pt x="895292" y="21419"/>
                </a:cubicBezTo>
                <a:cubicBezTo>
                  <a:pt x="895348" y="21495"/>
                  <a:pt x="895405" y="21573"/>
                  <a:pt x="895454" y="21651"/>
                </a:cubicBezTo>
                <a:cubicBezTo>
                  <a:pt x="897068" y="24075"/>
                  <a:pt x="896419" y="27349"/>
                  <a:pt x="893993" y="28965"/>
                </a:cubicBezTo>
                <a:lnTo>
                  <a:pt x="884988" y="35293"/>
                </a:lnTo>
                <a:cubicBezTo>
                  <a:pt x="882870" y="36849"/>
                  <a:pt x="879925" y="36607"/>
                  <a:pt x="878091" y="34725"/>
                </a:cubicBezTo>
                <a:cubicBezTo>
                  <a:pt x="877320" y="33927"/>
                  <a:pt x="876509" y="33168"/>
                  <a:pt x="875657" y="32454"/>
                </a:cubicBezTo>
                <a:cubicBezTo>
                  <a:pt x="875438" y="32366"/>
                  <a:pt x="875243" y="32227"/>
                  <a:pt x="875089" y="32048"/>
                </a:cubicBezTo>
                <a:cubicBezTo>
                  <a:pt x="867584" y="25760"/>
                  <a:pt x="858108" y="22314"/>
                  <a:pt x="848315" y="22312"/>
                </a:cubicBezTo>
                <a:lnTo>
                  <a:pt x="846530" y="22312"/>
                </a:lnTo>
                <a:cubicBezTo>
                  <a:pt x="845556" y="22232"/>
                  <a:pt x="844583" y="22232"/>
                  <a:pt x="843609" y="22312"/>
                </a:cubicBezTo>
                <a:cubicBezTo>
                  <a:pt x="841078" y="22583"/>
                  <a:pt x="838579" y="23099"/>
                  <a:pt x="836145" y="23853"/>
                </a:cubicBezTo>
                <a:cubicBezTo>
                  <a:pt x="821581" y="28196"/>
                  <a:pt x="810507" y="40074"/>
                  <a:pt x="807196" y="54903"/>
                </a:cubicBezTo>
                <a:cubicBezTo>
                  <a:pt x="802142" y="77512"/>
                  <a:pt x="816373" y="99936"/>
                  <a:pt x="838985" y="104987"/>
                </a:cubicBezTo>
                <a:lnTo>
                  <a:pt x="842392" y="105636"/>
                </a:lnTo>
                <a:lnTo>
                  <a:pt x="845232" y="104744"/>
                </a:lnTo>
                <a:lnTo>
                  <a:pt x="853345" y="104744"/>
                </a:lnTo>
                <a:cubicBezTo>
                  <a:pt x="855439" y="104561"/>
                  <a:pt x="857532" y="104263"/>
                  <a:pt x="859593" y="103851"/>
                </a:cubicBezTo>
                <a:lnTo>
                  <a:pt x="860728" y="103851"/>
                </a:lnTo>
                <a:lnTo>
                  <a:pt x="861864" y="103851"/>
                </a:lnTo>
                <a:lnTo>
                  <a:pt x="866651" y="102148"/>
                </a:lnTo>
                <a:lnTo>
                  <a:pt x="867625" y="101742"/>
                </a:lnTo>
                <a:lnTo>
                  <a:pt x="868598" y="101336"/>
                </a:lnTo>
                <a:lnTo>
                  <a:pt x="869572" y="100849"/>
                </a:lnTo>
                <a:lnTo>
                  <a:pt x="871763" y="99714"/>
                </a:lnTo>
                <a:lnTo>
                  <a:pt x="872412" y="99227"/>
                </a:lnTo>
                <a:cubicBezTo>
                  <a:pt x="878627" y="94491"/>
                  <a:pt x="883584" y="88307"/>
                  <a:pt x="886854" y="81215"/>
                </a:cubicBezTo>
                <a:cubicBezTo>
                  <a:pt x="887373" y="79739"/>
                  <a:pt x="887056" y="78101"/>
                  <a:pt x="886042" y="76915"/>
                </a:cubicBezTo>
                <a:cubicBezTo>
                  <a:pt x="885134" y="75962"/>
                  <a:pt x="883868" y="75432"/>
                  <a:pt x="882553" y="75455"/>
                </a:cubicBezTo>
                <a:lnTo>
                  <a:pt x="859106" y="75455"/>
                </a:lnTo>
                <a:cubicBezTo>
                  <a:pt x="856144" y="75455"/>
                  <a:pt x="853751" y="73057"/>
                  <a:pt x="853751" y="70100"/>
                </a:cubicBezTo>
                <a:lnTo>
                  <a:pt x="853751" y="59147"/>
                </a:lnTo>
                <a:cubicBezTo>
                  <a:pt x="853751" y="59092"/>
                  <a:pt x="853751" y="59038"/>
                  <a:pt x="853751" y="58983"/>
                </a:cubicBezTo>
                <a:cubicBezTo>
                  <a:pt x="853800" y="56071"/>
                  <a:pt x="856193" y="53746"/>
                  <a:pt x="859106" y="53792"/>
                </a:cubicBezTo>
                <a:lnTo>
                  <a:pt x="907786" y="53792"/>
                </a:lnTo>
                <a:lnTo>
                  <a:pt x="908192" y="53792"/>
                </a:lnTo>
                <a:lnTo>
                  <a:pt x="908679" y="53792"/>
                </a:lnTo>
                <a:cubicBezTo>
                  <a:pt x="909839" y="55094"/>
                  <a:pt x="910293" y="56880"/>
                  <a:pt x="909896" y="58579"/>
                </a:cubicBezTo>
                <a:lnTo>
                  <a:pt x="909896" y="68477"/>
                </a:lnTo>
                <a:cubicBezTo>
                  <a:pt x="909928" y="86628"/>
                  <a:pt x="902155" y="103917"/>
                  <a:pt x="888557" y="115940"/>
                </a:cubicBezTo>
                <a:lnTo>
                  <a:pt x="886610" y="117644"/>
                </a:lnTo>
                <a:lnTo>
                  <a:pt x="885556" y="118456"/>
                </a:lnTo>
                <a:cubicBezTo>
                  <a:pt x="884914" y="118993"/>
                  <a:pt x="884241" y="119482"/>
                  <a:pt x="883527" y="119916"/>
                </a:cubicBezTo>
                <a:lnTo>
                  <a:pt x="882472" y="120646"/>
                </a:lnTo>
                <a:lnTo>
                  <a:pt x="880444" y="121944"/>
                </a:lnTo>
                <a:lnTo>
                  <a:pt x="879389" y="122593"/>
                </a:lnTo>
                <a:lnTo>
                  <a:pt x="877280" y="123810"/>
                </a:lnTo>
                <a:lnTo>
                  <a:pt x="876793" y="123810"/>
                </a:lnTo>
                <a:lnTo>
                  <a:pt x="873385" y="125433"/>
                </a:lnTo>
                <a:lnTo>
                  <a:pt x="872817" y="125433"/>
                </a:lnTo>
                <a:lnTo>
                  <a:pt x="870627" y="126244"/>
                </a:lnTo>
                <a:lnTo>
                  <a:pt x="869572" y="126244"/>
                </a:lnTo>
                <a:lnTo>
                  <a:pt x="868923" y="126244"/>
                </a:lnTo>
                <a:lnTo>
                  <a:pt x="867138" y="126893"/>
                </a:lnTo>
                <a:lnTo>
                  <a:pt x="866408" y="126893"/>
                </a:lnTo>
                <a:lnTo>
                  <a:pt x="865353" y="126893"/>
                </a:lnTo>
                <a:lnTo>
                  <a:pt x="864623" y="126893"/>
                </a:lnTo>
                <a:lnTo>
                  <a:pt x="863000" y="127299"/>
                </a:lnTo>
                <a:lnTo>
                  <a:pt x="862108" y="127299"/>
                </a:lnTo>
                <a:lnTo>
                  <a:pt x="861134" y="127299"/>
                </a:lnTo>
                <a:lnTo>
                  <a:pt x="860242" y="127299"/>
                </a:lnTo>
                <a:lnTo>
                  <a:pt x="858700" y="127299"/>
                </a:lnTo>
                <a:lnTo>
                  <a:pt x="857727" y="127299"/>
                </a:lnTo>
                <a:lnTo>
                  <a:pt x="856753" y="127299"/>
                </a:lnTo>
                <a:lnTo>
                  <a:pt x="855698" y="127299"/>
                </a:lnTo>
                <a:lnTo>
                  <a:pt x="854238" y="127299"/>
                </a:lnTo>
                <a:lnTo>
                  <a:pt x="848153" y="127299"/>
                </a:lnTo>
                <a:cubicBezTo>
                  <a:pt x="846635" y="127353"/>
                  <a:pt x="845126" y="127353"/>
                  <a:pt x="843609" y="127299"/>
                </a:cubicBezTo>
                <a:cubicBezTo>
                  <a:pt x="808503" y="126045"/>
                  <a:pt x="781055" y="96567"/>
                  <a:pt x="782313" y="61459"/>
                </a:cubicBezTo>
                <a:cubicBezTo>
                  <a:pt x="783570" y="26352"/>
                  <a:pt x="813046" y="-1092"/>
                  <a:pt x="848153" y="162"/>
                </a:cubicBezTo>
                <a:close/>
                <a:moveTo>
                  <a:pt x="712578" y="162"/>
                </a:moveTo>
                <a:cubicBezTo>
                  <a:pt x="747709" y="162"/>
                  <a:pt x="776187" y="28641"/>
                  <a:pt x="776187" y="63771"/>
                </a:cubicBezTo>
                <a:cubicBezTo>
                  <a:pt x="776187" y="98901"/>
                  <a:pt x="747709" y="127380"/>
                  <a:pt x="712578" y="127380"/>
                </a:cubicBezTo>
                <a:cubicBezTo>
                  <a:pt x="677447" y="127380"/>
                  <a:pt x="648969" y="98901"/>
                  <a:pt x="648969" y="63771"/>
                </a:cubicBezTo>
                <a:cubicBezTo>
                  <a:pt x="648969" y="28641"/>
                  <a:pt x="677447" y="162"/>
                  <a:pt x="712578" y="162"/>
                </a:cubicBezTo>
                <a:close/>
                <a:moveTo>
                  <a:pt x="171172" y="0"/>
                </a:moveTo>
                <a:cubicBezTo>
                  <a:pt x="206392" y="0"/>
                  <a:pt x="234943" y="28551"/>
                  <a:pt x="234943" y="63771"/>
                </a:cubicBezTo>
                <a:cubicBezTo>
                  <a:pt x="234943" y="98991"/>
                  <a:pt x="206392" y="127542"/>
                  <a:pt x="171172" y="127542"/>
                </a:cubicBezTo>
                <a:cubicBezTo>
                  <a:pt x="135952" y="127542"/>
                  <a:pt x="107401" y="98991"/>
                  <a:pt x="107401" y="63771"/>
                </a:cubicBezTo>
                <a:cubicBezTo>
                  <a:pt x="107401" y="28551"/>
                  <a:pt x="135952" y="0"/>
                  <a:pt x="171172" y="0"/>
                </a:cubicBezTo>
                <a:close/>
              </a:path>
            </a:pathLst>
          </a:custGeom>
          <a:solidFill>
            <a:schemeClr val="bg1"/>
          </a:solidFill>
          <a:ln w="8112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/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 rot="8100000">
            <a:off x="4583069" y="682344"/>
            <a:ext cx="286472" cy="286472"/>
          </a:xfrm>
          <a:custGeom>
            <a:avLst/>
            <a:gdLst>
              <a:gd name="connsiteX0" fmla="*/ 331470 w 472440"/>
              <a:gd name="connsiteY0" fmla="*/ 331470 h 472440"/>
              <a:gd name="connsiteX1" fmla="*/ 331470 w 472440"/>
              <a:gd name="connsiteY1" fmla="*/ 140970 h 472440"/>
              <a:gd name="connsiteX2" fmla="*/ 377190 w 472440"/>
              <a:gd name="connsiteY2" fmla="*/ 140970 h 472440"/>
              <a:gd name="connsiteX3" fmla="*/ 472440 w 472440"/>
              <a:gd name="connsiteY3" fmla="*/ 236220 h 472440"/>
              <a:gd name="connsiteX4" fmla="*/ 377190 w 472440"/>
              <a:gd name="connsiteY4" fmla="*/ 331470 h 472440"/>
              <a:gd name="connsiteX5" fmla="*/ 140970 w 472440"/>
              <a:gd name="connsiteY5" fmla="*/ 140970 h 472440"/>
              <a:gd name="connsiteX6" fmla="*/ 140970 w 472440"/>
              <a:gd name="connsiteY6" fmla="*/ 95250 h 472440"/>
              <a:gd name="connsiteX7" fmla="*/ 236220 w 472440"/>
              <a:gd name="connsiteY7" fmla="*/ 0 h 472440"/>
              <a:gd name="connsiteX8" fmla="*/ 331470 w 472440"/>
              <a:gd name="connsiteY8" fmla="*/ 95250 h 472440"/>
              <a:gd name="connsiteX9" fmla="*/ 331470 w 472440"/>
              <a:gd name="connsiteY9" fmla="*/ 140970 h 472440"/>
              <a:gd name="connsiteX10" fmla="*/ 140970 w 472440"/>
              <a:gd name="connsiteY10" fmla="*/ 377190 h 472440"/>
              <a:gd name="connsiteX11" fmla="*/ 140970 w 472440"/>
              <a:gd name="connsiteY11" fmla="*/ 331470 h 472440"/>
              <a:gd name="connsiteX12" fmla="*/ 331470 w 472440"/>
              <a:gd name="connsiteY12" fmla="*/ 331470 h 472440"/>
              <a:gd name="connsiteX13" fmla="*/ 331470 w 472440"/>
              <a:gd name="connsiteY13" fmla="*/ 377190 h 472440"/>
              <a:gd name="connsiteX14" fmla="*/ 236220 w 472440"/>
              <a:gd name="connsiteY14" fmla="*/ 472440 h 472440"/>
              <a:gd name="connsiteX15" fmla="*/ 140970 w 472440"/>
              <a:gd name="connsiteY15" fmla="*/ 377190 h 472440"/>
              <a:gd name="connsiteX16" fmla="*/ 0 w 472440"/>
              <a:gd name="connsiteY16" fmla="*/ 236220 h 472440"/>
              <a:gd name="connsiteX17" fmla="*/ 95250 w 472440"/>
              <a:gd name="connsiteY17" fmla="*/ 140970 h 472440"/>
              <a:gd name="connsiteX18" fmla="*/ 140970 w 472440"/>
              <a:gd name="connsiteY18" fmla="*/ 140970 h 472440"/>
              <a:gd name="connsiteX19" fmla="*/ 140970 w 472440"/>
              <a:gd name="connsiteY19" fmla="*/ 331470 h 472440"/>
              <a:gd name="connsiteX20" fmla="*/ 95250 w 472440"/>
              <a:gd name="connsiteY20" fmla="*/ 331470 h 472440"/>
              <a:gd name="connsiteX21" fmla="*/ 0 w 472440"/>
              <a:gd name="connsiteY21" fmla="*/ 236220 h 472440"/>
            </a:gdLst>
            <a:ahLst/>
            <a:cxnLst/>
            <a:rect l="l" t="t" r="r" b="b"/>
            <a:pathLst>
              <a:path w="472440" h="472440">
                <a:moveTo>
                  <a:pt x="331470" y="331470"/>
                </a:moveTo>
                <a:lnTo>
                  <a:pt x="331470" y="140970"/>
                </a:lnTo>
                <a:lnTo>
                  <a:pt x="377190" y="140970"/>
                </a:lnTo>
                <a:cubicBezTo>
                  <a:pt x="429795" y="140970"/>
                  <a:pt x="472440" y="183615"/>
                  <a:pt x="472440" y="236220"/>
                </a:cubicBezTo>
                <a:cubicBezTo>
                  <a:pt x="472440" y="288825"/>
                  <a:pt x="429795" y="331470"/>
                  <a:pt x="377190" y="331470"/>
                </a:cubicBezTo>
                <a:close/>
                <a:moveTo>
                  <a:pt x="140970" y="140970"/>
                </a:moveTo>
                <a:lnTo>
                  <a:pt x="140970" y="95250"/>
                </a:lnTo>
                <a:cubicBezTo>
                  <a:pt x="140970" y="42645"/>
                  <a:pt x="183615" y="0"/>
                  <a:pt x="236220" y="0"/>
                </a:cubicBezTo>
                <a:cubicBezTo>
                  <a:pt x="288825" y="0"/>
                  <a:pt x="331470" y="42645"/>
                  <a:pt x="331470" y="95250"/>
                </a:cubicBezTo>
                <a:lnTo>
                  <a:pt x="331470" y="140970"/>
                </a:lnTo>
                <a:close/>
                <a:moveTo>
                  <a:pt x="140970" y="377190"/>
                </a:moveTo>
                <a:lnTo>
                  <a:pt x="140970" y="331470"/>
                </a:lnTo>
                <a:lnTo>
                  <a:pt x="331470" y="331470"/>
                </a:lnTo>
                <a:lnTo>
                  <a:pt x="331470" y="377190"/>
                </a:lnTo>
                <a:cubicBezTo>
                  <a:pt x="331470" y="429795"/>
                  <a:pt x="288825" y="472440"/>
                  <a:pt x="236220" y="472440"/>
                </a:cubicBezTo>
                <a:cubicBezTo>
                  <a:pt x="183615" y="472440"/>
                  <a:pt x="140970" y="429795"/>
                  <a:pt x="140970" y="377190"/>
                </a:cubicBezTo>
                <a:close/>
                <a:moveTo>
                  <a:pt x="0" y="236220"/>
                </a:moveTo>
                <a:cubicBezTo>
                  <a:pt x="0" y="183615"/>
                  <a:pt x="42645" y="140970"/>
                  <a:pt x="95250" y="140970"/>
                </a:cubicBezTo>
                <a:lnTo>
                  <a:pt x="140970" y="140970"/>
                </a:lnTo>
                <a:lnTo>
                  <a:pt x="140970" y="331470"/>
                </a:lnTo>
                <a:lnTo>
                  <a:pt x="95250" y="331470"/>
                </a:lnTo>
                <a:cubicBezTo>
                  <a:pt x="42645" y="331470"/>
                  <a:pt x="0" y="288825"/>
                  <a:pt x="0" y="23622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 rot="8100000">
            <a:off x="7309758" y="682344"/>
            <a:ext cx="286472" cy="286472"/>
          </a:xfrm>
          <a:custGeom>
            <a:avLst/>
            <a:gdLst>
              <a:gd name="connsiteX0" fmla="*/ 331470 w 472440"/>
              <a:gd name="connsiteY0" fmla="*/ 331470 h 472440"/>
              <a:gd name="connsiteX1" fmla="*/ 331470 w 472440"/>
              <a:gd name="connsiteY1" fmla="*/ 140970 h 472440"/>
              <a:gd name="connsiteX2" fmla="*/ 377190 w 472440"/>
              <a:gd name="connsiteY2" fmla="*/ 140970 h 472440"/>
              <a:gd name="connsiteX3" fmla="*/ 472440 w 472440"/>
              <a:gd name="connsiteY3" fmla="*/ 236220 h 472440"/>
              <a:gd name="connsiteX4" fmla="*/ 377190 w 472440"/>
              <a:gd name="connsiteY4" fmla="*/ 331470 h 472440"/>
              <a:gd name="connsiteX5" fmla="*/ 140970 w 472440"/>
              <a:gd name="connsiteY5" fmla="*/ 140970 h 472440"/>
              <a:gd name="connsiteX6" fmla="*/ 140970 w 472440"/>
              <a:gd name="connsiteY6" fmla="*/ 95250 h 472440"/>
              <a:gd name="connsiteX7" fmla="*/ 236220 w 472440"/>
              <a:gd name="connsiteY7" fmla="*/ 0 h 472440"/>
              <a:gd name="connsiteX8" fmla="*/ 331470 w 472440"/>
              <a:gd name="connsiteY8" fmla="*/ 95250 h 472440"/>
              <a:gd name="connsiteX9" fmla="*/ 331470 w 472440"/>
              <a:gd name="connsiteY9" fmla="*/ 140970 h 472440"/>
              <a:gd name="connsiteX10" fmla="*/ 140970 w 472440"/>
              <a:gd name="connsiteY10" fmla="*/ 377190 h 472440"/>
              <a:gd name="connsiteX11" fmla="*/ 140970 w 472440"/>
              <a:gd name="connsiteY11" fmla="*/ 331470 h 472440"/>
              <a:gd name="connsiteX12" fmla="*/ 331470 w 472440"/>
              <a:gd name="connsiteY12" fmla="*/ 331470 h 472440"/>
              <a:gd name="connsiteX13" fmla="*/ 331470 w 472440"/>
              <a:gd name="connsiteY13" fmla="*/ 377190 h 472440"/>
              <a:gd name="connsiteX14" fmla="*/ 236220 w 472440"/>
              <a:gd name="connsiteY14" fmla="*/ 472440 h 472440"/>
              <a:gd name="connsiteX15" fmla="*/ 140970 w 472440"/>
              <a:gd name="connsiteY15" fmla="*/ 377190 h 472440"/>
              <a:gd name="connsiteX16" fmla="*/ 0 w 472440"/>
              <a:gd name="connsiteY16" fmla="*/ 236220 h 472440"/>
              <a:gd name="connsiteX17" fmla="*/ 95250 w 472440"/>
              <a:gd name="connsiteY17" fmla="*/ 140970 h 472440"/>
              <a:gd name="connsiteX18" fmla="*/ 140970 w 472440"/>
              <a:gd name="connsiteY18" fmla="*/ 140970 h 472440"/>
              <a:gd name="connsiteX19" fmla="*/ 140970 w 472440"/>
              <a:gd name="connsiteY19" fmla="*/ 331470 h 472440"/>
              <a:gd name="connsiteX20" fmla="*/ 95250 w 472440"/>
              <a:gd name="connsiteY20" fmla="*/ 331470 h 472440"/>
              <a:gd name="connsiteX21" fmla="*/ 0 w 472440"/>
              <a:gd name="connsiteY21" fmla="*/ 236220 h 472440"/>
            </a:gdLst>
            <a:ahLst/>
            <a:cxnLst/>
            <a:rect l="l" t="t" r="r" b="b"/>
            <a:pathLst>
              <a:path w="472440" h="472440">
                <a:moveTo>
                  <a:pt x="331470" y="331470"/>
                </a:moveTo>
                <a:lnTo>
                  <a:pt x="331470" y="140970"/>
                </a:lnTo>
                <a:lnTo>
                  <a:pt x="377190" y="140970"/>
                </a:lnTo>
                <a:cubicBezTo>
                  <a:pt x="429795" y="140970"/>
                  <a:pt x="472440" y="183615"/>
                  <a:pt x="472440" y="236220"/>
                </a:cubicBezTo>
                <a:cubicBezTo>
                  <a:pt x="472440" y="288825"/>
                  <a:pt x="429795" y="331470"/>
                  <a:pt x="377190" y="331470"/>
                </a:cubicBezTo>
                <a:close/>
                <a:moveTo>
                  <a:pt x="140970" y="140970"/>
                </a:moveTo>
                <a:lnTo>
                  <a:pt x="140970" y="95250"/>
                </a:lnTo>
                <a:cubicBezTo>
                  <a:pt x="140970" y="42645"/>
                  <a:pt x="183615" y="0"/>
                  <a:pt x="236220" y="0"/>
                </a:cubicBezTo>
                <a:cubicBezTo>
                  <a:pt x="288825" y="0"/>
                  <a:pt x="331470" y="42645"/>
                  <a:pt x="331470" y="95250"/>
                </a:cubicBezTo>
                <a:lnTo>
                  <a:pt x="331470" y="140970"/>
                </a:lnTo>
                <a:close/>
                <a:moveTo>
                  <a:pt x="140970" y="377190"/>
                </a:moveTo>
                <a:lnTo>
                  <a:pt x="140970" y="331470"/>
                </a:lnTo>
                <a:lnTo>
                  <a:pt x="331470" y="331470"/>
                </a:lnTo>
                <a:lnTo>
                  <a:pt x="331470" y="377190"/>
                </a:lnTo>
                <a:cubicBezTo>
                  <a:pt x="331470" y="429795"/>
                  <a:pt x="288825" y="472440"/>
                  <a:pt x="236220" y="472440"/>
                </a:cubicBezTo>
                <a:cubicBezTo>
                  <a:pt x="183615" y="472440"/>
                  <a:pt x="140970" y="429795"/>
                  <a:pt x="140970" y="377190"/>
                </a:cubicBezTo>
                <a:close/>
                <a:moveTo>
                  <a:pt x="0" y="236220"/>
                </a:moveTo>
                <a:cubicBezTo>
                  <a:pt x="0" y="183615"/>
                  <a:pt x="42645" y="140970"/>
                  <a:pt x="95250" y="140970"/>
                </a:cubicBezTo>
                <a:lnTo>
                  <a:pt x="140970" y="140970"/>
                </a:lnTo>
                <a:lnTo>
                  <a:pt x="140970" y="331470"/>
                </a:lnTo>
                <a:lnTo>
                  <a:pt x="95250" y="331470"/>
                </a:lnTo>
                <a:cubicBezTo>
                  <a:pt x="42645" y="331470"/>
                  <a:pt x="0" y="288825"/>
                  <a:pt x="0" y="23622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9458509" y="963335"/>
            <a:ext cx="1295464" cy="1295464"/>
          </a:xfrm>
          <a:custGeom>
            <a:avLst/>
            <a:gdLst>
              <a:gd name="connsiteX0" fmla="*/ 1950720 w 3901440"/>
              <a:gd name="connsiteY0" fmla="*/ 0 h 3901440"/>
              <a:gd name="connsiteX1" fmla="*/ 3010777 w 3901440"/>
              <a:gd name="connsiteY1" fmla="*/ 863971 h 3901440"/>
              <a:gd name="connsiteX2" fmla="*/ 3014311 w 3901440"/>
              <a:gd name="connsiteY2" fmla="*/ 887129 h 3901440"/>
              <a:gd name="connsiteX3" fmla="*/ 3037469 w 3901440"/>
              <a:gd name="connsiteY3" fmla="*/ 890663 h 3901440"/>
              <a:gd name="connsiteX4" fmla="*/ 3901440 w 3901440"/>
              <a:gd name="connsiteY4" fmla="*/ 1950720 h 3901440"/>
              <a:gd name="connsiteX5" fmla="*/ 3037469 w 3901440"/>
              <a:gd name="connsiteY5" fmla="*/ 3010777 h 3901440"/>
              <a:gd name="connsiteX6" fmla="*/ 3014311 w 3901440"/>
              <a:gd name="connsiteY6" fmla="*/ 3014311 h 3901440"/>
              <a:gd name="connsiteX7" fmla="*/ 3010777 w 3901440"/>
              <a:gd name="connsiteY7" fmla="*/ 3037469 h 3901440"/>
              <a:gd name="connsiteX8" fmla="*/ 1950720 w 3901440"/>
              <a:gd name="connsiteY8" fmla="*/ 3901440 h 3901440"/>
              <a:gd name="connsiteX9" fmla="*/ 890664 w 3901440"/>
              <a:gd name="connsiteY9" fmla="*/ 3037469 h 3901440"/>
              <a:gd name="connsiteX10" fmla="*/ 887129 w 3901440"/>
              <a:gd name="connsiteY10" fmla="*/ 3014311 h 3901440"/>
              <a:gd name="connsiteX11" fmla="*/ 863971 w 3901440"/>
              <a:gd name="connsiteY11" fmla="*/ 3010777 h 3901440"/>
              <a:gd name="connsiteX12" fmla="*/ 0 w 3901440"/>
              <a:gd name="connsiteY12" fmla="*/ 1950720 h 3901440"/>
              <a:gd name="connsiteX13" fmla="*/ 863971 w 3901440"/>
              <a:gd name="connsiteY13" fmla="*/ 890663 h 3901440"/>
              <a:gd name="connsiteX14" fmla="*/ 887129 w 3901440"/>
              <a:gd name="connsiteY14" fmla="*/ 887129 h 3901440"/>
              <a:gd name="connsiteX15" fmla="*/ 890664 w 3901440"/>
              <a:gd name="connsiteY15" fmla="*/ 863971 h 3901440"/>
              <a:gd name="connsiteX16" fmla="*/ 1950720 w 3901440"/>
              <a:gd name="connsiteY16" fmla="*/ 0 h 3901440"/>
            </a:gdLst>
            <a:ahLst/>
            <a:cxnLst/>
            <a:rect l="l" t="t" r="r" b="b"/>
            <a:pathLst>
              <a:path w="3901440" h="3901440">
                <a:moveTo>
                  <a:pt x="1950720" y="0"/>
                </a:moveTo>
                <a:cubicBezTo>
                  <a:pt x="2473615" y="0"/>
                  <a:pt x="2909881" y="370904"/>
                  <a:pt x="3010777" y="863971"/>
                </a:cubicBezTo>
                <a:lnTo>
                  <a:pt x="3014311" y="887129"/>
                </a:lnTo>
                <a:lnTo>
                  <a:pt x="3037469" y="890663"/>
                </a:lnTo>
                <a:cubicBezTo>
                  <a:pt x="3530536" y="991560"/>
                  <a:pt x="3901440" y="1427825"/>
                  <a:pt x="3901440" y="1950720"/>
                </a:cubicBezTo>
                <a:cubicBezTo>
                  <a:pt x="3901440" y="2473615"/>
                  <a:pt x="3530536" y="2909881"/>
                  <a:pt x="3037469" y="3010777"/>
                </a:cubicBezTo>
                <a:lnTo>
                  <a:pt x="3014311" y="3014311"/>
                </a:lnTo>
                <a:lnTo>
                  <a:pt x="3010777" y="3037469"/>
                </a:lnTo>
                <a:cubicBezTo>
                  <a:pt x="2909881" y="3530536"/>
                  <a:pt x="2473615" y="3901440"/>
                  <a:pt x="1950720" y="3901440"/>
                </a:cubicBezTo>
                <a:cubicBezTo>
                  <a:pt x="1427825" y="3901440"/>
                  <a:pt x="991559" y="3530536"/>
                  <a:pt x="890664" y="3037469"/>
                </a:cubicBezTo>
                <a:lnTo>
                  <a:pt x="887129" y="3014311"/>
                </a:lnTo>
                <a:lnTo>
                  <a:pt x="863971" y="3010777"/>
                </a:lnTo>
                <a:cubicBezTo>
                  <a:pt x="370904" y="2909881"/>
                  <a:pt x="0" y="2473615"/>
                  <a:pt x="0" y="1950720"/>
                </a:cubicBezTo>
                <a:cubicBezTo>
                  <a:pt x="0" y="1427825"/>
                  <a:pt x="370904" y="991560"/>
                  <a:pt x="863971" y="890663"/>
                </a:cubicBezTo>
                <a:lnTo>
                  <a:pt x="887129" y="887129"/>
                </a:lnTo>
                <a:lnTo>
                  <a:pt x="890664" y="863971"/>
                </a:lnTo>
                <a:cubicBezTo>
                  <a:pt x="991559" y="370904"/>
                  <a:pt x="1427825" y="0"/>
                  <a:pt x="1950720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 cap="sq"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 rot="5400000">
            <a:off x="9613900" y="1130300"/>
            <a:ext cx="975360" cy="975360"/>
          </a:xfrm>
          <a:custGeom>
            <a:avLst/>
            <a:gdLst>
              <a:gd name="connsiteX0" fmla="*/ 0 w 975360"/>
              <a:gd name="connsiteY0" fmla="*/ 487680 h 975360"/>
              <a:gd name="connsiteX1" fmla="*/ 191770 w 975360"/>
              <a:gd name="connsiteY1" fmla="*/ 295910 h 975360"/>
              <a:gd name="connsiteX2" fmla="*/ 295910 w 975360"/>
              <a:gd name="connsiteY2" fmla="*/ 295910 h 975360"/>
              <a:gd name="connsiteX3" fmla="*/ 295910 w 975360"/>
              <a:gd name="connsiteY3" fmla="*/ 191770 h 975360"/>
              <a:gd name="connsiteX4" fmla="*/ 487680 w 975360"/>
              <a:gd name="connsiteY4" fmla="*/ 0 h 975360"/>
              <a:gd name="connsiteX5" fmla="*/ 679450 w 975360"/>
              <a:gd name="connsiteY5" fmla="*/ 191770 h 975360"/>
              <a:gd name="connsiteX6" fmla="*/ 679450 w 975360"/>
              <a:gd name="connsiteY6" fmla="*/ 295910 h 975360"/>
              <a:gd name="connsiteX7" fmla="*/ 783590 w 975360"/>
              <a:gd name="connsiteY7" fmla="*/ 295910 h 975360"/>
              <a:gd name="connsiteX8" fmla="*/ 975360 w 975360"/>
              <a:gd name="connsiteY8" fmla="*/ 487680 h 975360"/>
              <a:gd name="connsiteX9" fmla="*/ 783590 w 975360"/>
              <a:gd name="connsiteY9" fmla="*/ 679450 h 975360"/>
              <a:gd name="connsiteX10" fmla="*/ 679450 w 975360"/>
              <a:gd name="connsiteY10" fmla="*/ 679450 h 975360"/>
              <a:gd name="connsiteX11" fmla="*/ 679450 w 975360"/>
              <a:gd name="connsiteY11" fmla="*/ 783590 h 975360"/>
              <a:gd name="connsiteX12" fmla="*/ 487680 w 975360"/>
              <a:gd name="connsiteY12" fmla="*/ 975360 h 975360"/>
              <a:gd name="connsiteX13" fmla="*/ 295910 w 975360"/>
              <a:gd name="connsiteY13" fmla="*/ 783590 h 975360"/>
              <a:gd name="connsiteX14" fmla="*/ 295910 w 975360"/>
              <a:gd name="connsiteY14" fmla="*/ 679450 h 975360"/>
              <a:gd name="connsiteX15" fmla="*/ 191770 w 975360"/>
              <a:gd name="connsiteY15" fmla="*/ 679450 h 975360"/>
              <a:gd name="connsiteX16" fmla="*/ 0 w 975360"/>
              <a:gd name="connsiteY16" fmla="*/ 487680 h 975360"/>
            </a:gdLst>
            <a:ahLst/>
            <a:cxnLst/>
            <a:rect l="l" t="t" r="r" b="b"/>
            <a:pathLst>
              <a:path w="975360" h="975360">
                <a:moveTo>
                  <a:pt x="0" y="487680"/>
                </a:moveTo>
                <a:cubicBezTo>
                  <a:pt x="0" y="381768"/>
                  <a:pt x="85858" y="295910"/>
                  <a:pt x="191770" y="295910"/>
                </a:cubicBezTo>
                <a:lnTo>
                  <a:pt x="295910" y="295910"/>
                </a:lnTo>
                <a:lnTo>
                  <a:pt x="295910" y="191770"/>
                </a:lnTo>
                <a:cubicBezTo>
                  <a:pt x="295910" y="85858"/>
                  <a:pt x="381768" y="0"/>
                  <a:pt x="487680" y="0"/>
                </a:cubicBezTo>
                <a:cubicBezTo>
                  <a:pt x="593592" y="0"/>
                  <a:pt x="679450" y="85858"/>
                  <a:pt x="679450" y="191770"/>
                </a:cubicBezTo>
                <a:lnTo>
                  <a:pt x="679450" y="295910"/>
                </a:lnTo>
                <a:lnTo>
                  <a:pt x="783590" y="295910"/>
                </a:lnTo>
                <a:cubicBezTo>
                  <a:pt x="889502" y="295910"/>
                  <a:pt x="975360" y="381768"/>
                  <a:pt x="975360" y="487680"/>
                </a:cubicBezTo>
                <a:cubicBezTo>
                  <a:pt x="975360" y="593592"/>
                  <a:pt x="889502" y="679450"/>
                  <a:pt x="783590" y="679450"/>
                </a:cubicBezTo>
                <a:lnTo>
                  <a:pt x="679450" y="679450"/>
                </a:lnTo>
                <a:lnTo>
                  <a:pt x="679450" y="783590"/>
                </a:lnTo>
                <a:cubicBezTo>
                  <a:pt x="679450" y="889502"/>
                  <a:pt x="593592" y="975360"/>
                  <a:pt x="487680" y="975360"/>
                </a:cubicBezTo>
                <a:cubicBezTo>
                  <a:pt x="381768" y="975360"/>
                  <a:pt x="295910" y="889502"/>
                  <a:pt x="295910" y="783590"/>
                </a:cubicBezTo>
                <a:lnTo>
                  <a:pt x="295910" y="679450"/>
                </a:lnTo>
                <a:lnTo>
                  <a:pt x="191770" y="679450"/>
                </a:lnTo>
                <a:cubicBezTo>
                  <a:pt x="85858" y="679450"/>
                  <a:pt x="0" y="593592"/>
                  <a:pt x="0" y="48768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 rot="8100000">
            <a:off x="9961270" y="1485289"/>
            <a:ext cx="273000" cy="273000"/>
          </a:xfrm>
          <a:custGeom>
            <a:avLst/>
            <a:gdLst>
              <a:gd name="connsiteX0" fmla="*/ 0 w 975360"/>
              <a:gd name="connsiteY0" fmla="*/ 487680 h 975360"/>
              <a:gd name="connsiteX1" fmla="*/ 191770 w 975360"/>
              <a:gd name="connsiteY1" fmla="*/ 295910 h 975360"/>
              <a:gd name="connsiteX2" fmla="*/ 295910 w 975360"/>
              <a:gd name="connsiteY2" fmla="*/ 295910 h 975360"/>
              <a:gd name="connsiteX3" fmla="*/ 295910 w 975360"/>
              <a:gd name="connsiteY3" fmla="*/ 191770 h 975360"/>
              <a:gd name="connsiteX4" fmla="*/ 487680 w 975360"/>
              <a:gd name="connsiteY4" fmla="*/ 0 h 975360"/>
              <a:gd name="connsiteX5" fmla="*/ 679450 w 975360"/>
              <a:gd name="connsiteY5" fmla="*/ 191770 h 975360"/>
              <a:gd name="connsiteX6" fmla="*/ 679450 w 975360"/>
              <a:gd name="connsiteY6" fmla="*/ 295910 h 975360"/>
              <a:gd name="connsiteX7" fmla="*/ 783590 w 975360"/>
              <a:gd name="connsiteY7" fmla="*/ 295910 h 975360"/>
              <a:gd name="connsiteX8" fmla="*/ 975360 w 975360"/>
              <a:gd name="connsiteY8" fmla="*/ 487680 h 975360"/>
              <a:gd name="connsiteX9" fmla="*/ 783590 w 975360"/>
              <a:gd name="connsiteY9" fmla="*/ 679450 h 975360"/>
              <a:gd name="connsiteX10" fmla="*/ 679450 w 975360"/>
              <a:gd name="connsiteY10" fmla="*/ 679450 h 975360"/>
              <a:gd name="connsiteX11" fmla="*/ 679450 w 975360"/>
              <a:gd name="connsiteY11" fmla="*/ 783590 h 975360"/>
              <a:gd name="connsiteX12" fmla="*/ 487680 w 975360"/>
              <a:gd name="connsiteY12" fmla="*/ 975360 h 975360"/>
              <a:gd name="connsiteX13" fmla="*/ 295910 w 975360"/>
              <a:gd name="connsiteY13" fmla="*/ 783590 h 975360"/>
              <a:gd name="connsiteX14" fmla="*/ 295910 w 975360"/>
              <a:gd name="connsiteY14" fmla="*/ 679450 h 975360"/>
              <a:gd name="connsiteX15" fmla="*/ 191770 w 975360"/>
              <a:gd name="connsiteY15" fmla="*/ 679450 h 975360"/>
              <a:gd name="connsiteX16" fmla="*/ 0 w 975360"/>
              <a:gd name="connsiteY16" fmla="*/ 487680 h 975360"/>
            </a:gdLst>
            <a:ahLst/>
            <a:cxnLst/>
            <a:rect l="l" t="t" r="r" b="b"/>
            <a:pathLst>
              <a:path w="975360" h="975360">
                <a:moveTo>
                  <a:pt x="0" y="487680"/>
                </a:moveTo>
                <a:cubicBezTo>
                  <a:pt x="0" y="381768"/>
                  <a:pt x="85858" y="295910"/>
                  <a:pt x="191770" y="295910"/>
                </a:cubicBezTo>
                <a:lnTo>
                  <a:pt x="295910" y="295910"/>
                </a:lnTo>
                <a:lnTo>
                  <a:pt x="295910" y="191770"/>
                </a:lnTo>
                <a:cubicBezTo>
                  <a:pt x="295910" y="85858"/>
                  <a:pt x="381768" y="0"/>
                  <a:pt x="487680" y="0"/>
                </a:cubicBezTo>
                <a:cubicBezTo>
                  <a:pt x="593592" y="0"/>
                  <a:pt x="679450" y="85858"/>
                  <a:pt x="679450" y="191770"/>
                </a:cubicBezTo>
                <a:lnTo>
                  <a:pt x="679450" y="295910"/>
                </a:lnTo>
                <a:lnTo>
                  <a:pt x="783590" y="295910"/>
                </a:lnTo>
                <a:cubicBezTo>
                  <a:pt x="889502" y="295910"/>
                  <a:pt x="975360" y="381768"/>
                  <a:pt x="975360" y="487680"/>
                </a:cubicBezTo>
                <a:cubicBezTo>
                  <a:pt x="975360" y="593592"/>
                  <a:pt x="889502" y="679450"/>
                  <a:pt x="783590" y="679450"/>
                </a:cubicBezTo>
                <a:lnTo>
                  <a:pt x="679450" y="679450"/>
                </a:lnTo>
                <a:lnTo>
                  <a:pt x="679450" y="783590"/>
                </a:lnTo>
                <a:cubicBezTo>
                  <a:pt x="679450" y="889502"/>
                  <a:pt x="593592" y="975360"/>
                  <a:pt x="487680" y="975360"/>
                </a:cubicBezTo>
                <a:cubicBezTo>
                  <a:pt x="381768" y="975360"/>
                  <a:pt x="295910" y="889502"/>
                  <a:pt x="295910" y="783590"/>
                </a:cubicBezTo>
                <a:lnTo>
                  <a:pt x="295910" y="679450"/>
                </a:lnTo>
                <a:lnTo>
                  <a:pt x="191770" y="679450"/>
                </a:lnTo>
                <a:cubicBezTo>
                  <a:pt x="85858" y="679450"/>
                  <a:pt x="0" y="593592"/>
                  <a:pt x="0" y="48768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204551" y="4440884"/>
            <a:ext cx="1230710" cy="1230710"/>
          </a:xfrm>
          <a:custGeom>
            <a:avLst/>
            <a:gdLst>
              <a:gd name="connsiteX0" fmla="*/ 1950720 w 3901440"/>
              <a:gd name="connsiteY0" fmla="*/ 0 h 3901440"/>
              <a:gd name="connsiteX1" fmla="*/ 3010777 w 3901440"/>
              <a:gd name="connsiteY1" fmla="*/ 863971 h 3901440"/>
              <a:gd name="connsiteX2" fmla="*/ 3014311 w 3901440"/>
              <a:gd name="connsiteY2" fmla="*/ 887129 h 3901440"/>
              <a:gd name="connsiteX3" fmla="*/ 3037469 w 3901440"/>
              <a:gd name="connsiteY3" fmla="*/ 890663 h 3901440"/>
              <a:gd name="connsiteX4" fmla="*/ 3901440 w 3901440"/>
              <a:gd name="connsiteY4" fmla="*/ 1950720 h 3901440"/>
              <a:gd name="connsiteX5" fmla="*/ 3037469 w 3901440"/>
              <a:gd name="connsiteY5" fmla="*/ 3010777 h 3901440"/>
              <a:gd name="connsiteX6" fmla="*/ 3014311 w 3901440"/>
              <a:gd name="connsiteY6" fmla="*/ 3014311 h 3901440"/>
              <a:gd name="connsiteX7" fmla="*/ 3010777 w 3901440"/>
              <a:gd name="connsiteY7" fmla="*/ 3037469 h 3901440"/>
              <a:gd name="connsiteX8" fmla="*/ 1950720 w 3901440"/>
              <a:gd name="connsiteY8" fmla="*/ 3901440 h 3901440"/>
              <a:gd name="connsiteX9" fmla="*/ 890664 w 3901440"/>
              <a:gd name="connsiteY9" fmla="*/ 3037469 h 3901440"/>
              <a:gd name="connsiteX10" fmla="*/ 887129 w 3901440"/>
              <a:gd name="connsiteY10" fmla="*/ 3014311 h 3901440"/>
              <a:gd name="connsiteX11" fmla="*/ 863971 w 3901440"/>
              <a:gd name="connsiteY11" fmla="*/ 3010777 h 3901440"/>
              <a:gd name="connsiteX12" fmla="*/ 0 w 3901440"/>
              <a:gd name="connsiteY12" fmla="*/ 1950720 h 3901440"/>
              <a:gd name="connsiteX13" fmla="*/ 863971 w 3901440"/>
              <a:gd name="connsiteY13" fmla="*/ 890663 h 3901440"/>
              <a:gd name="connsiteX14" fmla="*/ 887129 w 3901440"/>
              <a:gd name="connsiteY14" fmla="*/ 887129 h 3901440"/>
              <a:gd name="connsiteX15" fmla="*/ 890664 w 3901440"/>
              <a:gd name="connsiteY15" fmla="*/ 863971 h 3901440"/>
              <a:gd name="connsiteX16" fmla="*/ 1950720 w 3901440"/>
              <a:gd name="connsiteY16" fmla="*/ 0 h 3901440"/>
            </a:gdLst>
            <a:ahLst/>
            <a:cxnLst/>
            <a:rect l="l" t="t" r="r" b="b"/>
            <a:pathLst>
              <a:path w="3901440" h="3901440">
                <a:moveTo>
                  <a:pt x="1950720" y="0"/>
                </a:moveTo>
                <a:cubicBezTo>
                  <a:pt x="2473615" y="0"/>
                  <a:pt x="2909881" y="370904"/>
                  <a:pt x="3010777" y="863971"/>
                </a:cubicBezTo>
                <a:lnTo>
                  <a:pt x="3014311" y="887129"/>
                </a:lnTo>
                <a:lnTo>
                  <a:pt x="3037469" y="890663"/>
                </a:lnTo>
                <a:cubicBezTo>
                  <a:pt x="3530536" y="991560"/>
                  <a:pt x="3901440" y="1427825"/>
                  <a:pt x="3901440" y="1950720"/>
                </a:cubicBezTo>
                <a:cubicBezTo>
                  <a:pt x="3901440" y="2473615"/>
                  <a:pt x="3530536" y="2909881"/>
                  <a:pt x="3037469" y="3010777"/>
                </a:cubicBezTo>
                <a:lnTo>
                  <a:pt x="3014311" y="3014311"/>
                </a:lnTo>
                <a:lnTo>
                  <a:pt x="3010777" y="3037469"/>
                </a:lnTo>
                <a:cubicBezTo>
                  <a:pt x="2909881" y="3530536"/>
                  <a:pt x="2473615" y="3901440"/>
                  <a:pt x="1950720" y="3901440"/>
                </a:cubicBezTo>
                <a:cubicBezTo>
                  <a:pt x="1427825" y="3901440"/>
                  <a:pt x="991559" y="3530536"/>
                  <a:pt x="890664" y="3037469"/>
                </a:cubicBezTo>
                <a:lnTo>
                  <a:pt x="887129" y="3014311"/>
                </a:lnTo>
                <a:lnTo>
                  <a:pt x="863971" y="3010777"/>
                </a:lnTo>
                <a:cubicBezTo>
                  <a:pt x="370904" y="2909881"/>
                  <a:pt x="0" y="2473615"/>
                  <a:pt x="0" y="1950720"/>
                </a:cubicBezTo>
                <a:cubicBezTo>
                  <a:pt x="0" y="1427825"/>
                  <a:pt x="370904" y="991560"/>
                  <a:pt x="863971" y="890663"/>
                </a:cubicBezTo>
                <a:lnTo>
                  <a:pt x="887129" y="887129"/>
                </a:lnTo>
                <a:lnTo>
                  <a:pt x="890664" y="863971"/>
                </a:lnTo>
                <a:cubicBezTo>
                  <a:pt x="991559" y="370904"/>
                  <a:pt x="1427825" y="0"/>
                  <a:pt x="1950720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 cap="sq"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 rot="5400000">
            <a:off x="332226" y="4568559"/>
            <a:ext cx="975360" cy="975360"/>
          </a:xfrm>
          <a:custGeom>
            <a:avLst/>
            <a:gdLst>
              <a:gd name="connsiteX0" fmla="*/ 0 w 975360"/>
              <a:gd name="connsiteY0" fmla="*/ 487680 h 975360"/>
              <a:gd name="connsiteX1" fmla="*/ 191770 w 975360"/>
              <a:gd name="connsiteY1" fmla="*/ 295910 h 975360"/>
              <a:gd name="connsiteX2" fmla="*/ 295910 w 975360"/>
              <a:gd name="connsiteY2" fmla="*/ 295910 h 975360"/>
              <a:gd name="connsiteX3" fmla="*/ 295910 w 975360"/>
              <a:gd name="connsiteY3" fmla="*/ 191770 h 975360"/>
              <a:gd name="connsiteX4" fmla="*/ 487680 w 975360"/>
              <a:gd name="connsiteY4" fmla="*/ 0 h 975360"/>
              <a:gd name="connsiteX5" fmla="*/ 679450 w 975360"/>
              <a:gd name="connsiteY5" fmla="*/ 191770 h 975360"/>
              <a:gd name="connsiteX6" fmla="*/ 679450 w 975360"/>
              <a:gd name="connsiteY6" fmla="*/ 295910 h 975360"/>
              <a:gd name="connsiteX7" fmla="*/ 783590 w 975360"/>
              <a:gd name="connsiteY7" fmla="*/ 295910 h 975360"/>
              <a:gd name="connsiteX8" fmla="*/ 975360 w 975360"/>
              <a:gd name="connsiteY8" fmla="*/ 487680 h 975360"/>
              <a:gd name="connsiteX9" fmla="*/ 783590 w 975360"/>
              <a:gd name="connsiteY9" fmla="*/ 679450 h 975360"/>
              <a:gd name="connsiteX10" fmla="*/ 679450 w 975360"/>
              <a:gd name="connsiteY10" fmla="*/ 679450 h 975360"/>
              <a:gd name="connsiteX11" fmla="*/ 679450 w 975360"/>
              <a:gd name="connsiteY11" fmla="*/ 783590 h 975360"/>
              <a:gd name="connsiteX12" fmla="*/ 487680 w 975360"/>
              <a:gd name="connsiteY12" fmla="*/ 975360 h 975360"/>
              <a:gd name="connsiteX13" fmla="*/ 295910 w 975360"/>
              <a:gd name="connsiteY13" fmla="*/ 783590 h 975360"/>
              <a:gd name="connsiteX14" fmla="*/ 295910 w 975360"/>
              <a:gd name="connsiteY14" fmla="*/ 679450 h 975360"/>
              <a:gd name="connsiteX15" fmla="*/ 191770 w 975360"/>
              <a:gd name="connsiteY15" fmla="*/ 679450 h 975360"/>
              <a:gd name="connsiteX16" fmla="*/ 0 w 975360"/>
              <a:gd name="connsiteY16" fmla="*/ 487680 h 975360"/>
            </a:gdLst>
            <a:ahLst/>
            <a:cxnLst/>
            <a:rect l="l" t="t" r="r" b="b"/>
            <a:pathLst>
              <a:path w="975360" h="975360">
                <a:moveTo>
                  <a:pt x="0" y="487680"/>
                </a:moveTo>
                <a:cubicBezTo>
                  <a:pt x="0" y="381768"/>
                  <a:pt x="85858" y="295910"/>
                  <a:pt x="191770" y="295910"/>
                </a:cubicBezTo>
                <a:lnTo>
                  <a:pt x="295910" y="295910"/>
                </a:lnTo>
                <a:lnTo>
                  <a:pt x="295910" y="191770"/>
                </a:lnTo>
                <a:cubicBezTo>
                  <a:pt x="295910" y="85858"/>
                  <a:pt x="381768" y="0"/>
                  <a:pt x="487680" y="0"/>
                </a:cubicBezTo>
                <a:cubicBezTo>
                  <a:pt x="593592" y="0"/>
                  <a:pt x="679450" y="85858"/>
                  <a:pt x="679450" y="191770"/>
                </a:cubicBezTo>
                <a:lnTo>
                  <a:pt x="679450" y="295910"/>
                </a:lnTo>
                <a:lnTo>
                  <a:pt x="783590" y="295910"/>
                </a:lnTo>
                <a:cubicBezTo>
                  <a:pt x="889502" y="295910"/>
                  <a:pt x="975360" y="381768"/>
                  <a:pt x="975360" y="487680"/>
                </a:cubicBezTo>
                <a:cubicBezTo>
                  <a:pt x="975360" y="593592"/>
                  <a:pt x="889502" y="679450"/>
                  <a:pt x="783590" y="679450"/>
                </a:cubicBezTo>
                <a:lnTo>
                  <a:pt x="679450" y="679450"/>
                </a:lnTo>
                <a:lnTo>
                  <a:pt x="679450" y="783590"/>
                </a:lnTo>
                <a:cubicBezTo>
                  <a:pt x="679450" y="889502"/>
                  <a:pt x="593592" y="975360"/>
                  <a:pt x="487680" y="975360"/>
                </a:cubicBezTo>
                <a:cubicBezTo>
                  <a:pt x="381768" y="975360"/>
                  <a:pt x="295910" y="889502"/>
                  <a:pt x="295910" y="783590"/>
                </a:cubicBezTo>
                <a:lnTo>
                  <a:pt x="295910" y="679450"/>
                </a:lnTo>
                <a:lnTo>
                  <a:pt x="191770" y="679450"/>
                </a:lnTo>
                <a:cubicBezTo>
                  <a:pt x="85858" y="679450"/>
                  <a:pt x="0" y="593592"/>
                  <a:pt x="0" y="48768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 rot="8100000">
            <a:off x="669313" y="4924481"/>
            <a:ext cx="273000" cy="273000"/>
          </a:xfrm>
          <a:custGeom>
            <a:avLst/>
            <a:gdLst>
              <a:gd name="connsiteX0" fmla="*/ 0 w 975360"/>
              <a:gd name="connsiteY0" fmla="*/ 487680 h 975360"/>
              <a:gd name="connsiteX1" fmla="*/ 191770 w 975360"/>
              <a:gd name="connsiteY1" fmla="*/ 295910 h 975360"/>
              <a:gd name="connsiteX2" fmla="*/ 295910 w 975360"/>
              <a:gd name="connsiteY2" fmla="*/ 295910 h 975360"/>
              <a:gd name="connsiteX3" fmla="*/ 295910 w 975360"/>
              <a:gd name="connsiteY3" fmla="*/ 191770 h 975360"/>
              <a:gd name="connsiteX4" fmla="*/ 487680 w 975360"/>
              <a:gd name="connsiteY4" fmla="*/ 0 h 975360"/>
              <a:gd name="connsiteX5" fmla="*/ 679450 w 975360"/>
              <a:gd name="connsiteY5" fmla="*/ 191770 h 975360"/>
              <a:gd name="connsiteX6" fmla="*/ 679450 w 975360"/>
              <a:gd name="connsiteY6" fmla="*/ 295910 h 975360"/>
              <a:gd name="connsiteX7" fmla="*/ 783590 w 975360"/>
              <a:gd name="connsiteY7" fmla="*/ 295910 h 975360"/>
              <a:gd name="connsiteX8" fmla="*/ 975360 w 975360"/>
              <a:gd name="connsiteY8" fmla="*/ 487680 h 975360"/>
              <a:gd name="connsiteX9" fmla="*/ 783590 w 975360"/>
              <a:gd name="connsiteY9" fmla="*/ 679450 h 975360"/>
              <a:gd name="connsiteX10" fmla="*/ 679450 w 975360"/>
              <a:gd name="connsiteY10" fmla="*/ 679450 h 975360"/>
              <a:gd name="connsiteX11" fmla="*/ 679450 w 975360"/>
              <a:gd name="connsiteY11" fmla="*/ 783590 h 975360"/>
              <a:gd name="connsiteX12" fmla="*/ 487680 w 975360"/>
              <a:gd name="connsiteY12" fmla="*/ 975360 h 975360"/>
              <a:gd name="connsiteX13" fmla="*/ 295910 w 975360"/>
              <a:gd name="connsiteY13" fmla="*/ 783590 h 975360"/>
              <a:gd name="connsiteX14" fmla="*/ 295910 w 975360"/>
              <a:gd name="connsiteY14" fmla="*/ 679450 h 975360"/>
              <a:gd name="connsiteX15" fmla="*/ 191770 w 975360"/>
              <a:gd name="connsiteY15" fmla="*/ 679450 h 975360"/>
              <a:gd name="connsiteX16" fmla="*/ 0 w 975360"/>
              <a:gd name="connsiteY16" fmla="*/ 487680 h 975360"/>
            </a:gdLst>
            <a:ahLst/>
            <a:cxnLst/>
            <a:rect l="l" t="t" r="r" b="b"/>
            <a:pathLst>
              <a:path w="975360" h="975360">
                <a:moveTo>
                  <a:pt x="0" y="487680"/>
                </a:moveTo>
                <a:cubicBezTo>
                  <a:pt x="0" y="381768"/>
                  <a:pt x="85858" y="295910"/>
                  <a:pt x="191770" y="295910"/>
                </a:cubicBezTo>
                <a:lnTo>
                  <a:pt x="295910" y="295910"/>
                </a:lnTo>
                <a:lnTo>
                  <a:pt x="295910" y="191770"/>
                </a:lnTo>
                <a:cubicBezTo>
                  <a:pt x="295910" y="85858"/>
                  <a:pt x="381768" y="0"/>
                  <a:pt x="487680" y="0"/>
                </a:cubicBezTo>
                <a:cubicBezTo>
                  <a:pt x="593592" y="0"/>
                  <a:pt x="679450" y="85858"/>
                  <a:pt x="679450" y="191770"/>
                </a:cubicBezTo>
                <a:lnTo>
                  <a:pt x="679450" y="295910"/>
                </a:lnTo>
                <a:lnTo>
                  <a:pt x="783590" y="295910"/>
                </a:lnTo>
                <a:cubicBezTo>
                  <a:pt x="889502" y="295910"/>
                  <a:pt x="975360" y="381768"/>
                  <a:pt x="975360" y="487680"/>
                </a:cubicBezTo>
                <a:cubicBezTo>
                  <a:pt x="975360" y="593592"/>
                  <a:pt x="889502" y="679450"/>
                  <a:pt x="783590" y="679450"/>
                </a:cubicBezTo>
                <a:lnTo>
                  <a:pt x="679450" y="679450"/>
                </a:lnTo>
                <a:lnTo>
                  <a:pt x="679450" y="783590"/>
                </a:lnTo>
                <a:cubicBezTo>
                  <a:pt x="679450" y="889502"/>
                  <a:pt x="593592" y="975360"/>
                  <a:pt x="487680" y="975360"/>
                </a:cubicBezTo>
                <a:cubicBezTo>
                  <a:pt x="381768" y="975360"/>
                  <a:pt x="295910" y="889502"/>
                  <a:pt x="295910" y="783590"/>
                </a:cubicBezTo>
                <a:lnTo>
                  <a:pt x="295910" y="679450"/>
                </a:lnTo>
                <a:lnTo>
                  <a:pt x="191770" y="679450"/>
                </a:lnTo>
                <a:cubicBezTo>
                  <a:pt x="85858" y="679450"/>
                  <a:pt x="0" y="593592"/>
                  <a:pt x="0" y="48768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 rot="5400000">
            <a:off x="4627300" y="2291947"/>
            <a:ext cx="667154" cy="667154"/>
          </a:xfrm>
          <a:custGeom>
            <a:avLst/>
            <a:gdLst>
              <a:gd name="connsiteX0" fmla="*/ 1950720 w 3901440"/>
              <a:gd name="connsiteY0" fmla="*/ 0 h 3901440"/>
              <a:gd name="connsiteX1" fmla="*/ 3010777 w 3901440"/>
              <a:gd name="connsiteY1" fmla="*/ 863971 h 3901440"/>
              <a:gd name="connsiteX2" fmla="*/ 3014311 w 3901440"/>
              <a:gd name="connsiteY2" fmla="*/ 887129 h 3901440"/>
              <a:gd name="connsiteX3" fmla="*/ 3037469 w 3901440"/>
              <a:gd name="connsiteY3" fmla="*/ 890663 h 3901440"/>
              <a:gd name="connsiteX4" fmla="*/ 3901440 w 3901440"/>
              <a:gd name="connsiteY4" fmla="*/ 1950720 h 3901440"/>
              <a:gd name="connsiteX5" fmla="*/ 3037469 w 3901440"/>
              <a:gd name="connsiteY5" fmla="*/ 3010777 h 3901440"/>
              <a:gd name="connsiteX6" fmla="*/ 3014311 w 3901440"/>
              <a:gd name="connsiteY6" fmla="*/ 3014311 h 3901440"/>
              <a:gd name="connsiteX7" fmla="*/ 3010777 w 3901440"/>
              <a:gd name="connsiteY7" fmla="*/ 3037469 h 3901440"/>
              <a:gd name="connsiteX8" fmla="*/ 1950720 w 3901440"/>
              <a:gd name="connsiteY8" fmla="*/ 3901440 h 3901440"/>
              <a:gd name="connsiteX9" fmla="*/ 890664 w 3901440"/>
              <a:gd name="connsiteY9" fmla="*/ 3037469 h 3901440"/>
              <a:gd name="connsiteX10" fmla="*/ 887129 w 3901440"/>
              <a:gd name="connsiteY10" fmla="*/ 3014311 h 3901440"/>
              <a:gd name="connsiteX11" fmla="*/ 863971 w 3901440"/>
              <a:gd name="connsiteY11" fmla="*/ 3010777 h 3901440"/>
              <a:gd name="connsiteX12" fmla="*/ 0 w 3901440"/>
              <a:gd name="connsiteY12" fmla="*/ 1950720 h 3901440"/>
              <a:gd name="connsiteX13" fmla="*/ 863971 w 3901440"/>
              <a:gd name="connsiteY13" fmla="*/ 890663 h 3901440"/>
              <a:gd name="connsiteX14" fmla="*/ 887129 w 3901440"/>
              <a:gd name="connsiteY14" fmla="*/ 887129 h 3901440"/>
              <a:gd name="connsiteX15" fmla="*/ 890664 w 3901440"/>
              <a:gd name="connsiteY15" fmla="*/ 863971 h 3901440"/>
              <a:gd name="connsiteX16" fmla="*/ 1950720 w 3901440"/>
              <a:gd name="connsiteY16" fmla="*/ 0 h 3901440"/>
            </a:gdLst>
            <a:ahLst/>
            <a:cxnLst/>
            <a:rect l="l" t="t" r="r" b="b"/>
            <a:pathLst>
              <a:path w="3901440" h="3901440">
                <a:moveTo>
                  <a:pt x="1950720" y="0"/>
                </a:moveTo>
                <a:cubicBezTo>
                  <a:pt x="2473615" y="0"/>
                  <a:pt x="2909881" y="370904"/>
                  <a:pt x="3010777" y="863971"/>
                </a:cubicBezTo>
                <a:lnTo>
                  <a:pt x="3014311" y="887129"/>
                </a:lnTo>
                <a:lnTo>
                  <a:pt x="3037469" y="890663"/>
                </a:lnTo>
                <a:cubicBezTo>
                  <a:pt x="3530536" y="991560"/>
                  <a:pt x="3901440" y="1427825"/>
                  <a:pt x="3901440" y="1950720"/>
                </a:cubicBezTo>
                <a:cubicBezTo>
                  <a:pt x="3901440" y="2473615"/>
                  <a:pt x="3530536" y="2909881"/>
                  <a:pt x="3037469" y="3010777"/>
                </a:cubicBezTo>
                <a:lnTo>
                  <a:pt x="3014311" y="3014311"/>
                </a:lnTo>
                <a:lnTo>
                  <a:pt x="3010777" y="3037469"/>
                </a:lnTo>
                <a:cubicBezTo>
                  <a:pt x="2909881" y="3530536"/>
                  <a:pt x="2473615" y="3901440"/>
                  <a:pt x="1950720" y="3901440"/>
                </a:cubicBezTo>
                <a:cubicBezTo>
                  <a:pt x="1427825" y="3901440"/>
                  <a:pt x="991559" y="3530536"/>
                  <a:pt x="890664" y="3037469"/>
                </a:cubicBezTo>
                <a:lnTo>
                  <a:pt x="887129" y="3014311"/>
                </a:lnTo>
                <a:lnTo>
                  <a:pt x="863971" y="3010777"/>
                </a:lnTo>
                <a:cubicBezTo>
                  <a:pt x="370904" y="2909881"/>
                  <a:pt x="0" y="2473615"/>
                  <a:pt x="0" y="1950720"/>
                </a:cubicBezTo>
                <a:cubicBezTo>
                  <a:pt x="0" y="1427825"/>
                  <a:pt x="370904" y="991560"/>
                  <a:pt x="863971" y="890663"/>
                </a:cubicBezTo>
                <a:lnTo>
                  <a:pt x="887129" y="887129"/>
                </a:lnTo>
                <a:lnTo>
                  <a:pt x="890664" y="863971"/>
                </a:lnTo>
                <a:cubicBezTo>
                  <a:pt x="991559" y="370904"/>
                  <a:pt x="1427825" y="0"/>
                  <a:pt x="1950720" y="0"/>
                </a:cubicBezTo>
                <a:close/>
              </a:path>
            </a:pathLst>
          </a:custGeom>
          <a:solidFill>
            <a:schemeClr val="bg1"/>
          </a:solidFill>
          <a:ln w="19050" cap="sq"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标题 1"/>
          <p:cNvSpPr txBox="1"/>
          <p:nvPr/>
        </p:nvSpPr>
        <p:spPr>
          <a:xfrm rot="8100000">
            <a:off x="4866020" y="2530490"/>
            <a:ext cx="199362" cy="199362"/>
          </a:xfrm>
          <a:custGeom>
            <a:avLst/>
            <a:gdLst>
              <a:gd name="connsiteX0" fmla="*/ 0 w 975360"/>
              <a:gd name="connsiteY0" fmla="*/ 487680 h 975360"/>
              <a:gd name="connsiteX1" fmla="*/ 191770 w 975360"/>
              <a:gd name="connsiteY1" fmla="*/ 295910 h 975360"/>
              <a:gd name="connsiteX2" fmla="*/ 295910 w 975360"/>
              <a:gd name="connsiteY2" fmla="*/ 295910 h 975360"/>
              <a:gd name="connsiteX3" fmla="*/ 295910 w 975360"/>
              <a:gd name="connsiteY3" fmla="*/ 191770 h 975360"/>
              <a:gd name="connsiteX4" fmla="*/ 487680 w 975360"/>
              <a:gd name="connsiteY4" fmla="*/ 0 h 975360"/>
              <a:gd name="connsiteX5" fmla="*/ 679450 w 975360"/>
              <a:gd name="connsiteY5" fmla="*/ 191770 h 975360"/>
              <a:gd name="connsiteX6" fmla="*/ 679450 w 975360"/>
              <a:gd name="connsiteY6" fmla="*/ 295910 h 975360"/>
              <a:gd name="connsiteX7" fmla="*/ 783590 w 975360"/>
              <a:gd name="connsiteY7" fmla="*/ 295910 h 975360"/>
              <a:gd name="connsiteX8" fmla="*/ 975360 w 975360"/>
              <a:gd name="connsiteY8" fmla="*/ 487680 h 975360"/>
              <a:gd name="connsiteX9" fmla="*/ 783590 w 975360"/>
              <a:gd name="connsiteY9" fmla="*/ 679450 h 975360"/>
              <a:gd name="connsiteX10" fmla="*/ 679450 w 975360"/>
              <a:gd name="connsiteY10" fmla="*/ 679450 h 975360"/>
              <a:gd name="connsiteX11" fmla="*/ 679450 w 975360"/>
              <a:gd name="connsiteY11" fmla="*/ 783590 h 975360"/>
              <a:gd name="connsiteX12" fmla="*/ 487680 w 975360"/>
              <a:gd name="connsiteY12" fmla="*/ 975360 h 975360"/>
              <a:gd name="connsiteX13" fmla="*/ 295910 w 975360"/>
              <a:gd name="connsiteY13" fmla="*/ 783590 h 975360"/>
              <a:gd name="connsiteX14" fmla="*/ 295910 w 975360"/>
              <a:gd name="connsiteY14" fmla="*/ 679450 h 975360"/>
              <a:gd name="connsiteX15" fmla="*/ 191770 w 975360"/>
              <a:gd name="connsiteY15" fmla="*/ 679450 h 975360"/>
              <a:gd name="connsiteX16" fmla="*/ 0 w 975360"/>
              <a:gd name="connsiteY16" fmla="*/ 487680 h 975360"/>
            </a:gdLst>
            <a:ahLst/>
            <a:cxnLst/>
            <a:rect l="l" t="t" r="r" b="b"/>
            <a:pathLst>
              <a:path w="975360" h="975360">
                <a:moveTo>
                  <a:pt x="0" y="487680"/>
                </a:moveTo>
                <a:cubicBezTo>
                  <a:pt x="0" y="381768"/>
                  <a:pt x="85858" y="295910"/>
                  <a:pt x="191770" y="295910"/>
                </a:cubicBezTo>
                <a:lnTo>
                  <a:pt x="295910" y="295910"/>
                </a:lnTo>
                <a:lnTo>
                  <a:pt x="295910" y="191770"/>
                </a:lnTo>
                <a:cubicBezTo>
                  <a:pt x="295910" y="85858"/>
                  <a:pt x="381768" y="0"/>
                  <a:pt x="487680" y="0"/>
                </a:cubicBezTo>
                <a:cubicBezTo>
                  <a:pt x="593592" y="0"/>
                  <a:pt x="679450" y="85858"/>
                  <a:pt x="679450" y="191770"/>
                </a:cubicBezTo>
                <a:lnTo>
                  <a:pt x="679450" y="295910"/>
                </a:lnTo>
                <a:lnTo>
                  <a:pt x="783590" y="295910"/>
                </a:lnTo>
                <a:cubicBezTo>
                  <a:pt x="889502" y="295910"/>
                  <a:pt x="975360" y="381768"/>
                  <a:pt x="975360" y="487680"/>
                </a:cubicBezTo>
                <a:cubicBezTo>
                  <a:pt x="975360" y="593592"/>
                  <a:pt x="889502" y="679450"/>
                  <a:pt x="783590" y="679450"/>
                </a:cubicBezTo>
                <a:lnTo>
                  <a:pt x="679450" y="679450"/>
                </a:lnTo>
                <a:lnTo>
                  <a:pt x="679450" y="783590"/>
                </a:lnTo>
                <a:cubicBezTo>
                  <a:pt x="679450" y="889502"/>
                  <a:pt x="593592" y="975360"/>
                  <a:pt x="487680" y="975360"/>
                </a:cubicBezTo>
                <a:cubicBezTo>
                  <a:pt x="381768" y="975360"/>
                  <a:pt x="295910" y="889502"/>
                  <a:pt x="295910" y="783590"/>
                </a:cubicBezTo>
                <a:lnTo>
                  <a:pt x="295910" y="679450"/>
                </a:lnTo>
                <a:lnTo>
                  <a:pt x="191770" y="679450"/>
                </a:lnTo>
                <a:cubicBezTo>
                  <a:pt x="85858" y="679450"/>
                  <a:pt x="0" y="593592"/>
                  <a:pt x="0" y="48768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 rot="10800000"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89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299089" y="1462887"/>
            <a:ext cx="3169888" cy="4134678"/>
          </a:xfrm>
          <a:prstGeom prst="roundRect">
            <a:avLst>
              <a:gd name="adj" fmla="val 3148"/>
            </a:avLst>
          </a:prstGeom>
          <a:solidFill>
            <a:schemeClr val="bg1"/>
          </a:solidFill>
          <a:ln w="19050" cap="sq">
            <a:solidFill>
              <a:schemeClr val="accent2"/>
            </a:solidFill>
            <a:miter/>
          </a:ln>
          <a:effectLst>
            <a:outerShdw dist="88900" dir="2340000" algn="ctr" rotWithShape="0">
              <a:schemeClr val="accent3">
                <a:alpha val="10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425010" y="1560852"/>
            <a:ext cx="495935" cy="495935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464786" y="1646109"/>
            <a:ext cx="444500" cy="24622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ctr"/>
            <a:r>
              <a:rPr kumimoji="1" lang="en-US" altLang="zh-CN" sz="1600" dirty="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01</a:t>
            </a:r>
            <a:endParaRPr kumimoji="1" lang="zh-CN" altLang="en-US" dirty="0"/>
          </a:p>
        </p:txBody>
      </p:sp>
      <p:sp>
        <p:nvSpPr>
          <p:cNvPr id="9" name="标题 1"/>
          <p:cNvSpPr txBox="1"/>
          <p:nvPr/>
        </p:nvSpPr>
        <p:spPr>
          <a:xfrm>
            <a:off x="1672977" y="2820193"/>
            <a:ext cx="2700000" cy="201396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/>
            <a:r>
              <a:rPr kumimoji="1" lang="zh-CN" altLang="en-US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ea typeface="Source Han Sans CN Bold"/>
                <a:cs typeface="Source Han Sans CN Bold"/>
              </a:rPr>
              <a:t>首先是质数的判断方面，我们使用筛选的方法预先求出素数，具体原理是，由于合数可以分解为质因数，所以我们从二开始，碰到素数就枚举</a:t>
            </a:r>
            <a:r>
              <a:rPr kumimoji="1" lang="en-US" altLang="zh-CN" dirty="0" err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ea typeface="Source Han Sans CN Bold"/>
                <a:cs typeface="Source Han Sans CN Bold"/>
              </a:rPr>
              <a:t>i</a:t>
            </a:r>
            <a:r>
              <a:rPr kumimoji="1" lang="zh-CN" altLang="en-US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ea typeface="Source Han Sans CN Bold"/>
                <a:cs typeface="Source Han Sans CN Bold"/>
              </a:rPr>
              <a:t>和其相乘，乘出来的数必为合数，标记上，而每次这样筛掉合数后，剩下的数便为素数</a:t>
            </a:r>
            <a:endParaRPr kumimoji="1" lang="zh-CN" altLang="en-US" dirty="0"/>
          </a:p>
        </p:txBody>
      </p:sp>
      <p:sp>
        <p:nvSpPr>
          <p:cNvPr id="10" name="标题 1"/>
          <p:cNvSpPr txBox="1"/>
          <p:nvPr/>
        </p:nvSpPr>
        <p:spPr>
          <a:xfrm>
            <a:off x="4825687" y="1510532"/>
            <a:ext cx="3169888" cy="4134678"/>
          </a:xfrm>
          <a:prstGeom prst="roundRect">
            <a:avLst>
              <a:gd name="adj" fmla="val 3148"/>
            </a:avLst>
          </a:prstGeom>
          <a:solidFill>
            <a:schemeClr val="bg1"/>
          </a:solidFill>
          <a:ln w="19050" cap="sq">
            <a:solidFill>
              <a:schemeClr val="accent2"/>
            </a:solidFill>
            <a:miter/>
          </a:ln>
          <a:effectLst>
            <a:outerShdw dist="88900" dir="2340000" algn="ctr" rotWithShape="0">
              <a:schemeClr val="accent3">
                <a:alpha val="10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023281" y="1622853"/>
            <a:ext cx="495935" cy="495935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5078266" y="1747709"/>
            <a:ext cx="385963" cy="24622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ctr"/>
            <a:r>
              <a:rPr kumimoji="1" lang="en-US" altLang="zh-CN" sz="1600" dirty="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02</a:t>
            </a:r>
            <a:endParaRPr kumimoji="1" lang="zh-CN" altLang="en-US" dirty="0"/>
          </a:p>
        </p:txBody>
      </p:sp>
      <p:sp>
        <p:nvSpPr>
          <p:cNvPr id="22" name="标题 1"/>
          <p:cNvSpPr txBox="1"/>
          <p:nvPr/>
        </p:nvSpPr>
        <p:spPr>
          <a:xfrm>
            <a:off x="8680813" y="2716096"/>
            <a:ext cx="2592611" cy="172354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r>
              <a:rPr kumimoji="1" lang="zh-CN" altLang="en-US" sz="1600" dirty="0">
                <a:ln w="12700">
                  <a:noFill/>
                </a:ln>
                <a:latin typeface="OPPOSans B"/>
                <a:ea typeface="OPPOSans B"/>
                <a:cs typeface="OPPOSans B"/>
              </a:rPr>
              <a:t>同时，为了避免重复，我们要使这三个数有序，并可以对枚举进行一些优化，见代码同时，为了避免重复，我们要使这三个数有序，并可以对枚举进行一些优化，见代码。</a:t>
            </a:r>
            <a:endParaRPr kumimoji="1" lang="zh-CN" altLang="en-US" dirty="0"/>
          </a:p>
        </p:txBody>
      </p:sp>
      <p:sp>
        <p:nvSpPr>
          <p:cNvPr id="24" name="标题 1"/>
          <p:cNvSpPr txBox="1"/>
          <p:nvPr/>
        </p:nvSpPr>
        <p:spPr>
          <a:xfrm>
            <a:off x="760412" y="406399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/>
            <a:r>
              <a:rPr kumimoji="1" lang="zh-CN" altLang="en-US" sz="3600" b="1" dirty="0"/>
              <a:t>优化方法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7B050A83-58D3-7E9B-BE02-5B06D928B23B}"/>
              </a:ext>
            </a:extLst>
          </p:cNvPr>
          <p:cNvSpPr txBox="1"/>
          <p:nvPr/>
        </p:nvSpPr>
        <p:spPr>
          <a:xfrm>
            <a:off x="5112296" y="2300597"/>
            <a:ext cx="259666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其次是对于给定数字的分解，实际上循环两次即可，因为枚举出两个数后，第三个数可以通过原数与这两个数相减得出，我们只需判断减出的数是否合法即可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24F838A2-CE50-8F80-7B61-8E8FC60390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692"/>
            <a:ext cx="10782556" cy="6817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674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835339"/>
      </a:accent1>
      <a:accent2>
        <a:srgbClr val="B08159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262</Words>
  <Application>Microsoft Office PowerPoint</Application>
  <PresentationFormat>宽屏</PresentationFormat>
  <Paragraphs>24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Dream-XinCuSongGB</vt:lpstr>
      <vt:lpstr>Arial</vt:lpstr>
      <vt:lpstr>Source Han Sans CN Bold</vt:lpstr>
      <vt:lpstr>OPPOSans R</vt:lpstr>
      <vt:lpstr>OPPOSans H</vt:lpstr>
      <vt:lpstr>Source Han Sans CN Regular</vt:lpstr>
      <vt:lpstr>OPPOSans B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meteor lu</cp:lastModifiedBy>
  <cp:revision>2</cp:revision>
  <dcterms:modified xsi:type="dcterms:W3CDTF">2024-11-10T11:26:19Z</dcterms:modified>
</cp:coreProperties>
</file>