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7" r:id="rId2"/>
    <p:sldId id="264" r:id="rId3"/>
    <p:sldId id="265" r:id="rId4"/>
    <p:sldId id="262" r:id="rId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74" d="100"/>
          <a:sy n="74" d="100"/>
        </p:scale>
        <p:origin x="115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1D7C99-CFAE-417C-ADC8-8FE5A34FC36A}" type="datetimeFigureOut">
              <a:rPr lang="zh-CN" altLang="en-US" smtClean="0"/>
              <a:t>2024/11/8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F5D92C-0C60-459D-9237-4E1D7E9000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84074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/>
              <a:t>b7bacfe8-8d77-4497-b0ea-2d6c7f814e7d.source.default.zh-Hans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ED8765-8EF3-408C-9341-152904E414E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42584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/>
              <a:t>93950759-0e31-4ec8-a839-083b304d0a07.source.default.zh-Hans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735503-9D21-443F-BC18-5459550EB72F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77052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ED8765-8EF3-408C-9341-152904E414E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73558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5913C92-9450-311C-9E1E-470E6F2EE0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1857441D-12B7-9212-BECC-E17AFF1ABC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96F9D17-12AD-EC21-7E8C-13C307F6FB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FB216-FC4D-4512-A3F2-0DA6BBACEC07}" type="datetimeFigureOut">
              <a:rPr lang="zh-CN" altLang="en-US" smtClean="0"/>
              <a:t>2024/11/8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DF4AA54-5812-C526-BBEE-4BBAA2B9D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C76181C-2F14-A3E6-B928-13819EBCA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12AC0-597F-4005-863B-951A38E004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78779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798DFC4-6293-92DF-1645-A05E5B2209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3CD219BB-7FC9-8DBC-8896-F476E530B7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DBC71A8-F4BF-1008-CA46-22D0FBEC7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FB216-FC4D-4512-A3F2-0DA6BBACEC07}" type="datetimeFigureOut">
              <a:rPr lang="zh-CN" altLang="en-US" smtClean="0"/>
              <a:t>2024/11/8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19A9735-B5AC-CB1F-3A8A-9E3CB54CE0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567E13D-F530-4D54-DA59-59EB30E93E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12AC0-597F-4005-863B-951A38E004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4330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407753EC-E155-9CD9-F31E-C1DE90CE78B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A8FF70BD-E437-8892-6A82-5F9C16B9DE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E842947-DF0A-342D-D9BF-5F0A7E807C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FB216-FC4D-4512-A3F2-0DA6BBACEC07}" type="datetimeFigureOut">
              <a:rPr lang="zh-CN" altLang="en-US" smtClean="0"/>
              <a:t>2024/11/8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6346BB1-21E3-A9E9-ABA9-024F6E963D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7FB4BEB-F9DF-5615-B4BF-561CFCFEFA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12AC0-597F-4005-863B-951A38E004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37558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>
            <a:extLst>
              <a:ext uri="{FF2B5EF4-FFF2-40B4-BE49-F238E27FC236}">
                <a16:creationId xmlns:a16="http://schemas.microsoft.com/office/drawing/2014/main" id="{B2CA6F14-2209-45B7-8499-DC1C591F5424}"/>
              </a:ext>
            </a:extLst>
          </p:cNvPr>
          <p:cNvGrpSpPr/>
          <p:nvPr userDrawn="1"/>
        </p:nvGrpSpPr>
        <p:grpSpPr>
          <a:xfrm>
            <a:off x="-3175" y="-3175"/>
            <a:ext cx="12198350" cy="6864350"/>
            <a:chOff x="-3175" y="-3175"/>
            <a:chExt cx="12198350" cy="6864350"/>
          </a:xfrm>
        </p:grpSpPr>
        <p:sp>
          <p:nvSpPr>
            <p:cNvPr id="4" name="任意多边形: 形状 3">
              <a:extLst>
                <a:ext uri="{FF2B5EF4-FFF2-40B4-BE49-F238E27FC236}">
                  <a16:creationId xmlns:a16="http://schemas.microsoft.com/office/drawing/2014/main" id="{49BF04D6-3F3C-4A42-A10A-E229A3712651}"/>
                </a:ext>
              </a:extLst>
            </p:cNvPr>
            <p:cNvSpPr/>
            <p:nvPr/>
          </p:nvSpPr>
          <p:spPr>
            <a:xfrm>
              <a:off x="9324975" y="587375"/>
              <a:ext cx="2647950" cy="1809750"/>
            </a:xfrm>
            <a:custGeom>
              <a:avLst/>
              <a:gdLst>
                <a:gd name="connsiteX0" fmla="*/ 2644775 w 2647950"/>
                <a:gd name="connsiteY0" fmla="*/ 1806575 h 1809750"/>
                <a:gd name="connsiteX1" fmla="*/ 701675 w 2647950"/>
                <a:gd name="connsiteY1" fmla="*/ 1666875 h 1809750"/>
                <a:gd name="connsiteX2" fmla="*/ 3175 w 2647950"/>
                <a:gd name="connsiteY2" fmla="*/ 3175 h 1809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47950" h="1809750">
                  <a:moveTo>
                    <a:pt x="2644775" y="1806575"/>
                  </a:moveTo>
                  <a:lnTo>
                    <a:pt x="701675" y="1666875"/>
                  </a:lnTo>
                  <a:lnTo>
                    <a:pt x="3175" y="3175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" name="任意多边形: 形状 4">
              <a:extLst>
                <a:ext uri="{FF2B5EF4-FFF2-40B4-BE49-F238E27FC236}">
                  <a16:creationId xmlns:a16="http://schemas.microsoft.com/office/drawing/2014/main" id="{4EA2DAAF-214E-44A8-A157-19C4B654B7FA}"/>
                </a:ext>
              </a:extLst>
            </p:cNvPr>
            <p:cNvSpPr/>
            <p:nvPr/>
          </p:nvSpPr>
          <p:spPr>
            <a:xfrm>
              <a:off x="9686925" y="4530725"/>
              <a:ext cx="2082800" cy="2108200"/>
            </a:xfrm>
            <a:custGeom>
              <a:avLst/>
              <a:gdLst>
                <a:gd name="connsiteX0" fmla="*/ 2079625 w 2082800"/>
                <a:gd name="connsiteY0" fmla="*/ 123825 h 2108200"/>
                <a:gd name="connsiteX1" fmla="*/ 885825 w 2082800"/>
                <a:gd name="connsiteY1" fmla="*/ 2105025 h 2108200"/>
                <a:gd name="connsiteX2" fmla="*/ 3175 w 2082800"/>
                <a:gd name="connsiteY2" fmla="*/ 3175 h 2108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2800" h="2108200">
                  <a:moveTo>
                    <a:pt x="2079625" y="123825"/>
                  </a:moveTo>
                  <a:lnTo>
                    <a:pt x="885825" y="2105025"/>
                  </a:lnTo>
                  <a:lnTo>
                    <a:pt x="3175" y="3175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" name="任意多边形: 形状 5">
              <a:extLst>
                <a:ext uri="{FF2B5EF4-FFF2-40B4-BE49-F238E27FC236}">
                  <a16:creationId xmlns:a16="http://schemas.microsoft.com/office/drawing/2014/main" id="{D5D23596-4750-4177-9961-BF2824F9D2B8}"/>
                </a:ext>
              </a:extLst>
            </p:cNvPr>
            <p:cNvSpPr/>
            <p:nvPr/>
          </p:nvSpPr>
          <p:spPr>
            <a:xfrm>
              <a:off x="9197975" y="4321175"/>
              <a:ext cx="2997200" cy="2540000"/>
            </a:xfrm>
            <a:custGeom>
              <a:avLst/>
              <a:gdLst>
                <a:gd name="connsiteX0" fmla="*/ 2994025 w 2997200"/>
                <a:gd name="connsiteY0" fmla="*/ 2536825 h 2540000"/>
                <a:gd name="connsiteX1" fmla="*/ 3175 w 2997200"/>
                <a:gd name="connsiteY1" fmla="*/ 2536825 h 2540000"/>
                <a:gd name="connsiteX2" fmla="*/ 2994025 w 2997200"/>
                <a:gd name="connsiteY2" fmla="*/ 3175 h 254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997200" h="2540000">
                  <a:moveTo>
                    <a:pt x="2994025" y="2536825"/>
                  </a:moveTo>
                  <a:lnTo>
                    <a:pt x="3175" y="2536825"/>
                  </a:lnTo>
                  <a:lnTo>
                    <a:pt x="2994025" y="3175"/>
                  </a:lnTo>
                  <a:close/>
                </a:path>
              </a:pathLst>
            </a:custGeom>
            <a:solidFill>
              <a:schemeClr val="accent2">
                <a:alpha val="8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" name="任意多边形: 形状 6">
              <a:extLst>
                <a:ext uri="{FF2B5EF4-FFF2-40B4-BE49-F238E27FC236}">
                  <a16:creationId xmlns:a16="http://schemas.microsoft.com/office/drawing/2014/main" id="{A190F1BC-3AD8-499F-A8D4-5D79734D1C93}"/>
                </a:ext>
              </a:extLst>
            </p:cNvPr>
            <p:cNvSpPr/>
            <p:nvPr/>
          </p:nvSpPr>
          <p:spPr>
            <a:xfrm>
              <a:off x="-3175" y="407670"/>
              <a:ext cx="1955800" cy="1987550"/>
            </a:xfrm>
            <a:custGeom>
              <a:avLst/>
              <a:gdLst>
                <a:gd name="connsiteX0" fmla="*/ 3175 w 1955800"/>
                <a:gd name="connsiteY0" fmla="*/ 1985645 h 1987550"/>
                <a:gd name="connsiteX1" fmla="*/ 1952625 w 1955800"/>
                <a:gd name="connsiteY1" fmla="*/ 1236980 h 1987550"/>
                <a:gd name="connsiteX2" fmla="*/ 1115695 w 1955800"/>
                <a:gd name="connsiteY2" fmla="*/ 3175 h 1987550"/>
                <a:gd name="connsiteX3" fmla="*/ 3175 w 1955800"/>
                <a:gd name="connsiteY3" fmla="*/ 657860 h 1987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55800" h="1987550">
                  <a:moveTo>
                    <a:pt x="3175" y="1985645"/>
                  </a:moveTo>
                  <a:lnTo>
                    <a:pt x="1952625" y="1236980"/>
                  </a:lnTo>
                  <a:lnTo>
                    <a:pt x="1115695" y="3175"/>
                  </a:lnTo>
                  <a:lnTo>
                    <a:pt x="3175" y="65786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39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8" name="任意多边形: 形状 7">
              <a:extLst>
                <a:ext uri="{FF2B5EF4-FFF2-40B4-BE49-F238E27FC236}">
                  <a16:creationId xmlns:a16="http://schemas.microsoft.com/office/drawing/2014/main" id="{839C3EC3-5FF8-4C77-AD8A-BE239F5A1E7C}"/>
                </a:ext>
              </a:extLst>
            </p:cNvPr>
            <p:cNvSpPr/>
            <p:nvPr/>
          </p:nvSpPr>
          <p:spPr>
            <a:xfrm>
              <a:off x="-3175" y="-3175"/>
              <a:ext cx="1816100" cy="1066800"/>
            </a:xfrm>
            <a:custGeom>
              <a:avLst/>
              <a:gdLst>
                <a:gd name="connsiteX0" fmla="*/ 836930 w 1816100"/>
                <a:gd name="connsiteY0" fmla="*/ 3175 h 1066800"/>
                <a:gd name="connsiteX1" fmla="*/ 99060 w 1816100"/>
                <a:gd name="connsiteY1" fmla="*/ 3175 h 1066800"/>
                <a:gd name="connsiteX2" fmla="*/ 3175 w 1816100"/>
                <a:gd name="connsiteY2" fmla="*/ 3175 h 1066800"/>
                <a:gd name="connsiteX3" fmla="*/ 3175 w 1816100"/>
                <a:gd name="connsiteY3" fmla="*/ 546735 h 1066800"/>
                <a:gd name="connsiteX4" fmla="*/ 3175 w 1816100"/>
                <a:gd name="connsiteY4" fmla="*/ 1068705 h 1066800"/>
                <a:gd name="connsiteX5" fmla="*/ 1115695 w 1816100"/>
                <a:gd name="connsiteY5" fmla="*/ 414020 h 1066800"/>
                <a:gd name="connsiteX6" fmla="*/ 1812925 w 1816100"/>
                <a:gd name="connsiteY6" fmla="*/ 3175 h 1066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16100" h="1066800">
                  <a:moveTo>
                    <a:pt x="836930" y="3175"/>
                  </a:moveTo>
                  <a:lnTo>
                    <a:pt x="99060" y="3175"/>
                  </a:lnTo>
                  <a:lnTo>
                    <a:pt x="3175" y="3175"/>
                  </a:lnTo>
                  <a:lnTo>
                    <a:pt x="3175" y="546735"/>
                  </a:lnTo>
                  <a:lnTo>
                    <a:pt x="3175" y="1068705"/>
                  </a:lnTo>
                  <a:lnTo>
                    <a:pt x="1115695" y="414020"/>
                  </a:lnTo>
                  <a:lnTo>
                    <a:pt x="1812925" y="3175"/>
                  </a:ln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" name="任意多边形: 形状 8">
              <a:extLst>
                <a:ext uri="{FF2B5EF4-FFF2-40B4-BE49-F238E27FC236}">
                  <a16:creationId xmlns:a16="http://schemas.microsoft.com/office/drawing/2014/main" id="{BA845B90-6458-45B8-962A-563805391A02}"/>
                </a:ext>
              </a:extLst>
            </p:cNvPr>
            <p:cNvSpPr/>
            <p:nvPr/>
          </p:nvSpPr>
          <p:spPr>
            <a:xfrm>
              <a:off x="7755890" y="4530725"/>
              <a:ext cx="1911350" cy="2330450"/>
            </a:xfrm>
            <a:custGeom>
              <a:avLst/>
              <a:gdLst>
                <a:gd name="connsiteX0" fmla="*/ 328295 w 1911350"/>
                <a:gd name="connsiteY0" fmla="*/ 2327275 h 2330450"/>
                <a:gd name="connsiteX1" fmla="*/ 1910715 w 1911350"/>
                <a:gd name="connsiteY1" fmla="*/ 2327275 h 2330450"/>
                <a:gd name="connsiteX2" fmla="*/ 334010 w 1911350"/>
                <a:gd name="connsiteY2" fmla="*/ 3175 h 2330450"/>
                <a:gd name="connsiteX3" fmla="*/ 3175 w 1911350"/>
                <a:gd name="connsiteY3" fmla="*/ 1880870 h 2330450"/>
                <a:gd name="connsiteX4" fmla="*/ 797560 w 1911350"/>
                <a:gd name="connsiteY4" fmla="*/ 1927225 h 2330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11350" h="2330450">
                  <a:moveTo>
                    <a:pt x="328295" y="2327275"/>
                  </a:moveTo>
                  <a:lnTo>
                    <a:pt x="1910715" y="2327275"/>
                  </a:lnTo>
                  <a:lnTo>
                    <a:pt x="334010" y="3175"/>
                  </a:lnTo>
                  <a:lnTo>
                    <a:pt x="3175" y="1880870"/>
                  </a:lnTo>
                  <a:lnTo>
                    <a:pt x="797560" y="1927225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39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" name="任意多边形: 形状 9">
              <a:extLst>
                <a:ext uri="{FF2B5EF4-FFF2-40B4-BE49-F238E27FC236}">
                  <a16:creationId xmlns:a16="http://schemas.microsoft.com/office/drawing/2014/main" id="{EF11D1CA-F377-486C-B72F-99D2E9F13E48}"/>
                </a:ext>
              </a:extLst>
            </p:cNvPr>
            <p:cNvSpPr/>
            <p:nvPr/>
          </p:nvSpPr>
          <p:spPr>
            <a:xfrm>
              <a:off x="6412230" y="6334125"/>
              <a:ext cx="2139950" cy="527050"/>
            </a:xfrm>
            <a:custGeom>
              <a:avLst/>
              <a:gdLst>
                <a:gd name="connsiteX0" fmla="*/ 1346835 w 2139950"/>
                <a:gd name="connsiteY0" fmla="*/ 77470 h 527050"/>
                <a:gd name="connsiteX1" fmla="*/ 64770 w 2139950"/>
                <a:gd name="connsiteY1" fmla="*/ 3175 h 527050"/>
                <a:gd name="connsiteX2" fmla="*/ 3175 w 2139950"/>
                <a:gd name="connsiteY2" fmla="*/ 523875 h 527050"/>
                <a:gd name="connsiteX3" fmla="*/ 1268730 w 2139950"/>
                <a:gd name="connsiteY3" fmla="*/ 523875 h 527050"/>
                <a:gd name="connsiteX4" fmla="*/ 1671955 w 2139950"/>
                <a:gd name="connsiteY4" fmla="*/ 523875 h 527050"/>
                <a:gd name="connsiteX5" fmla="*/ 2141220 w 2139950"/>
                <a:gd name="connsiteY5" fmla="*/ 123825 h 527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39950" h="527050">
                  <a:moveTo>
                    <a:pt x="1346835" y="77470"/>
                  </a:moveTo>
                  <a:lnTo>
                    <a:pt x="64770" y="3175"/>
                  </a:lnTo>
                  <a:lnTo>
                    <a:pt x="3175" y="523875"/>
                  </a:lnTo>
                  <a:lnTo>
                    <a:pt x="1268730" y="523875"/>
                  </a:lnTo>
                  <a:lnTo>
                    <a:pt x="1671955" y="523875"/>
                  </a:lnTo>
                  <a:lnTo>
                    <a:pt x="2141220" y="123825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" name="任意多边形: 形状 10">
              <a:extLst>
                <a:ext uri="{FF2B5EF4-FFF2-40B4-BE49-F238E27FC236}">
                  <a16:creationId xmlns:a16="http://schemas.microsoft.com/office/drawing/2014/main" id="{7E189099-C9A4-4B2D-BB01-36ABF5AF672F}"/>
                </a:ext>
              </a:extLst>
            </p:cNvPr>
            <p:cNvSpPr/>
            <p:nvPr/>
          </p:nvSpPr>
          <p:spPr>
            <a:xfrm>
              <a:off x="10302875" y="-3175"/>
              <a:ext cx="1892300" cy="2940050"/>
            </a:xfrm>
            <a:custGeom>
              <a:avLst/>
              <a:gdLst>
                <a:gd name="connsiteX0" fmla="*/ 910590 w 1892300"/>
                <a:gd name="connsiteY0" fmla="*/ 3175 h 2940050"/>
                <a:gd name="connsiteX1" fmla="*/ 519430 w 1892300"/>
                <a:gd name="connsiteY1" fmla="*/ 3175 h 2940050"/>
                <a:gd name="connsiteX2" fmla="*/ 3175 w 1892300"/>
                <a:gd name="connsiteY2" fmla="*/ 2936875 h 2940050"/>
                <a:gd name="connsiteX3" fmla="*/ 1889125 w 1892300"/>
                <a:gd name="connsiteY3" fmla="*/ 2212975 h 2940050"/>
                <a:gd name="connsiteX4" fmla="*/ 1889125 w 1892300"/>
                <a:gd name="connsiteY4" fmla="*/ 1445895 h 294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92300" h="2940050">
                  <a:moveTo>
                    <a:pt x="910590" y="3175"/>
                  </a:moveTo>
                  <a:lnTo>
                    <a:pt x="519430" y="3175"/>
                  </a:lnTo>
                  <a:lnTo>
                    <a:pt x="3175" y="2936875"/>
                  </a:lnTo>
                  <a:lnTo>
                    <a:pt x="1889125" y="2212975"/>
                  </a:lnTo>
                  <a:lnTo>
                    <a:pt x="1889125" y="1445895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39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sp>
        <p:nvSpPr>
          <p:cNvPr id="9801" name="副标题 9800"/>
          <p:cNvSpPr>
            <a:spLocks noGrp="1"/>
          </p:cNvSpPr>
          <p:nvPr userDrawn="1">
            <p:ph type="subTitle" idx="1"/>
          </p:nvPr>
        </p:nvSpPr>
        <p:spPr>
          <a:xfrm>
            <a:off x="2591902" y="3080658"/>
            <a:ext cx="5839070" cy="558799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9802" name="标题 9801"/>
          <p:cNvSpPr>
            <a:spLocks noGrp="1"/>
          </p:cNvSpPr>
          <p:nvPr userDrawn="1">
            <p:ph type="ctrTitle"/>
          </p:nvPr>
        </p:nvSpPr>
        <p:spPr>
          <a:xfrm>
            <a:off x="2591902" y="1357086"/>
            <a:ext cx="5839070" cy="1723573"/>
          </a:xfrm>
        </p:spPr>
        <p:txBody>
          <a:bodyPr anchor="ctr">
            <a:noAutofit/>
          </a:bodyPr>
          <a:lstStyle>
            <a:lvl1pPr algn="l"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12" name="文本占位符 11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2591176" y="4420689"/>
            <a:ext cx="5839070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177" indent="0">
              <a:buNone/>
              <a:defRPr/>
            </a:lvl2pPr>
            <a:lvl3pPr marL="914353" indent="0">
              <a:buNone/>
              <a:defRPr/>
            </a:lvl3pPr>
            <a:lvl4pPr marL="1371531" indent="0">
              <a:buNone/>
              <a:defRPr/>
            </a:lvl4pPr>
            <a:lvl5pPr marL="1828709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</a:p>
        </p:txBody>
      </p:sp>
      <p:sp>
        <p:nvSpPr>
          <p:cNvPr id="13" name="文本占位符 12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2591176" y="4716960"/>
            <a:ext cx="5839070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177" indent="0">
              <a:buNone/>
              <a:defRPr/>
            </a:lvl2pPr>
            <a:lvl3pPr marL="914353" indent="0">
              <a:buNone/>
              <a:defRPr/>
            </a:lvl3pPr>
            <a:lvl4pPr marL="1371531" indent="0">
              <a:buNone/>
              <a:defRPr/>
            </a:lvl4pPr>
            <a:lvl5pPr marL="1828709" indent="0">
              <a:buNone/>
              <a:defRPr/>
            </a:lvl5pPr>
          </a:lstStyle>
          <a:p>
            <a:pPr lvl="0"/>
            <a:r>
              <a:rPr lang="en-US" altLang="zh-CN" dirty="0"/>
              <a:t>Date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679109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66CA9216-6E18-417E-D27E-13E59B6C2E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504656" y="6438900"/>
            <a:ext cx="1802924" cy="215900"/>
          </a:xfrm>
        </p:spPr>
        <p:txBody>
          <a:bodyPr/>
          <a:lstStyle/>
          <a:p>
            <a:fld id="{65D304A6-EAC0-4DF3-AB24-74A670713A0A}" type="datetime1">
              <a:rPr lang="zh-CN" altLang="en-US" smtClean="0"/>
              <a:t>2024/11/8</a:t>
            </a:fld>
            <a:endParaRPr lang="zh-CN" altLang="en-US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7F7037A0-44DA-D124-86E1-62B91E71FF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60401" y="6438900"/>
            <a:ext cx="3992171" cy="2159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5D95FE5A-DCBE-179C-A787-0AA085144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57452" y="6438900"/>
            <a:ext cx="2661448" cy="215900"/>
          </a:xfrm>
        </p:spPr>
        <p:txBody>
          <a:bodyPr/>
          <a:lstStyle/>
          <a:p>
            <a:fld id="{7F65B630-C7FF-41C0-9923-C5E5E29EE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81398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-OfficePL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4651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>
            <a:extLst>
              <a:ext uri="{FF2B5EF4-FFF2-40B4-BE49-F238E27FC236}">
                <a16:creationId xmlns:a16="http://schemas.microsoft.com/office/drawing/2014/main" id="{28AB92CE-1D7D-4987-B98C-808D4A6055A8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-1719757" y="76200"/>
            <a:chExt cx="12192000" cy="6858000"/>
          </a:xfrm>
        </p:grpSpPr>
        <p:pic>
          <p:nvPicPr>
            <p:cNvPr id="26" name="图片 25">
              <a:extLst>
                <a:ext uri="{FF2B5EF4-FFF2-40B4-BE49-F238E27FC236}">
                  <a16:creationId xmlns:a16="http://schemas.microsoft.com/office/drawing/2014/main" id="{65098FD5-C987-4370-824C-C23035FA414C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970" t="931" r="5970"/>
            <a:stretch/>
          </p:blipFill>
          <p:spPr>
            <a:xfrm>
              <a:off x="-1719757" y="76200"/>
              <a:ext cx="12192000" cy="6858000"/>
            </a:xfrm>
            <a:prstGeom prst="rect">
              <a:avLst/>
            </a:prstGeom>
          </p:spPr>
        </p:pic>
        <p:sp>
          <p:nvSpPr>
            <p:cNvPr id="27" name="矩形 26">
              <a:extLst>
                <a:ext uri="{FF2B5EF4-FFF2-40B4-BE49-F238E27FC236}">
                  <a16:creationId xmlns:a16="http://schemas.microsoft.com/office/drawing/2014/main" id="{BF6DBCB7-8125-4A15-B233-C5556EED5F01}"/>
                </a:ext>
              </a:extLst>
            </p:cNvPr>
            <p:cNvSpPr/>
            <p:nvPr userDrawn="1"/>
          </p:nvSpPr>
          <p:spPr>
            <a:xfrm>
              <a:off x="-1719757" y="76200"/>
              <a:ext cx="12192000" cy="6858000"/>
            </a:xfrm>
            <a:prstGeom prst="rect">
              <a:avLst/>
            </a:prstGeom>
            <a:solidFill>
              <a:schemeClr val="tx2">
                <a:lumMod val="90000"/>
                <a:alpha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占位符 6">
            <a:extLst>
              <a:ext uri="{FF2B5EF4-FFF2-40B4-BE49-F238E27FC236}">
                <a16:creationId xmlns:a16="http://schemas.microsoft.com/office/drawing/2014/main" id="{C2320649-ACD7-42E9-A261-E6ED46ACB45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0400" y="2398313"/>
            <a:ext cx="10858500" cy="1643062"/>
          </a:xfrm>
        </p:spPr>
        <p:txBody>
          <a:bodyPr vert="horz" lIns="91440" tIns="45720" rIns="91440" bIns="45720" rtlCol="0" anchor="b">
            <a:normAutofit/>
          </a:bodyPr>
          <a:lstStyle>
            <a:lvl1pPr algn="ctr">
              <a:defRPr lang="en-US" altLang="zh-CN" sz="9600" b="1" dirty="0">
                <a:solidFill>
                  <a:srgbClr val="003B9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0" indent="0">
              <a:buNone/>
            </a:pPr>
            <a:r>
              <a:rPr lang="en-US" altLang="zh-CN" dirty="0"/>
              <a:t>Thanks</a:t>
            </a:r>
          </a:p>
        </p:txBody>
      </p:sp>
      <p:sp>
        <p:nvSpPr>
          <p:cNvPr id="8" name="文本占位符 7">
            <a:extLst>
              <a:ext uri="{FF2B5EF4-FFF2-40B4-BE49-F238E27FC236}">
                <a16:creationId xmlns:a16="http://schemas.microsoft.com/office/drawing/2014/main" id="{DC428848-58C6-4501-8214-B803889F273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054790" y="6030568"/>
            <a:ext cx="2464110" cy="296271"/>
          </a:xfrm>
        </p:spPr>
        <p:txBody>
          <a:bodyPr vert="horz" lIns="91440" tIns="45720" rIns="91440" bIns="45720" rtlCol="0" anchor="ctr">
            <a:normAutofit/>
          </a:bodyPr>
          <a:lstStyle>
            <a:lvl1pPr marL="0" indent="0" algn="r">
              <a:buNone/>
              <a:defRPr lang="en-US" altLang="zh-CN" sz="1200" b="0" smtClean="0">
                <a:solidFill>
                  <a:srgbClr val="003B92"/>
                </a:solidFill>
              </a:defRPr>
            </a:lvl1pPr>
            <a:lvl2pPr>
              <a:defRPr lang="en-US" altLang="zh-CN" sz="1600" smtClean="0"/>
            </a:lvl2pPr>
            <a:lvl3pPr>
              <a:defRPr lang="en-US" altLang="zh-CN" sz="1400" smtClean="0"/>
            </a:lvl3pPr>
            <a:lvl4pPr>
              <a:defRPr lang="en-US" altLang="zh-CN" sz="1200" smtClean="0"/>
            </a:lvl4pPr>
            <a:lvl5pPr>
              <a:defRPr lang="zh-CN" altLang="en-US" sz="1200"/>
            </a:lvl5pPr>
          </a:lstStyle>
          <a:p>
            <a:r>
              <a:rPr lang="en-US" altLang="zh-CN" dirty="0"/>
              <a:t>Speaker name and title</a:t>
            </a:r>
          </a:p>
        </p:txBody>
      </p:sp>
      <p:sp>
        <p:nvSpPr>
          <p:cNvPr id="9" name="文本占位符 8">
            <a:extLst>
              <a:ext uri="{FF2B5EF4-FFF2-40B4-BE49-F238E27FC236}">
                <a16:creationId xmlns:a16="http://schemas.microsoft.com/office/drawing/2014/main" id="{A01EED25-4D2A-435D-A5F9-01DCC2F0748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60400" y="6056932"/>
            <a:ext cx="1587500" cy="296271"/>
          </a:xfrm>
        </p:spPr>
        <p:txBody>
          <a:bodyPr vert="horz" lIns="91440" tIns="45720" rIns="91440" bIns="45720" rtlCol="0" anchor="ctr">
            <a:normAutofit/>
          </a:bodyPr>
          <a:lstStyle>
            <a:lvl1pPr marL="0" indent="0">
              <a:buNone/>
              <a:defRPr lang="en-US" altLang="zh-CN" sz="1200" b="0" smtClean="0">
                <a:solidFill>
                  <a:srgbClr val="003B92"/>
                </a:solidFill>
              </a:defRPr>
            </a:lvl1pPr>
            <a:lvl2pPr>
              <a:defRPr lang="en-US" altLang="zh-CN" sz="1600" smtClean="0"/>
            </a:lvl2pPr>
            <a:lvl3pPr>
              <a:defRPr lang="en-US" altLang="zh-CN" sz="1400" smtClean="0"/>
            </a:lvl3pPr>
            <a:lvl4pPr>
              <a:defRPr lang="en-US" altLang="zh-CN" sz="1200" smtClean="0"/>
            </a:lvl4pPr>
            <a:lvl5pPr>
              <a:defRPr lang="zh-CN" altLang="en-US" sz="1200"/>
            </a:lvl5pPr>
          </a:lstStyle>
          <a:p>
            <a:r>
              <a:rPr lang="en-US" altLang="zh-CN" dirty="0"/>
              <a:t>OfficePLUS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717898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C5A2822-DE0F-1395-2CAB-E69461353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F26E2F2-A273-6DD6-E33C-E0A17B7ACC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AB879C8-C853-AEAA-28D6-F38C62C3E3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FB216-FC4D-4512-A3F2-0DA6BBACEC07}" type="datetimeFigureOut">
              <a:rPr lang="zh-CN" altLang="en-US" smtClean="0"/>
              <a:t>2024/11/8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7FB13FD-C971-9BC8-F155-43474DB705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AFA1199-C443-18FB-B03E-C4393B6CD1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12AC0-597F-4005-863B-951A38E004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2084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DE53748-58D3-3B7F-B5A4-FEF7410ADA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358149A-E2DF-2A4A-2BAE-428E62BBC1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C5C84B5-354B-2D13-6D89-0693258EC1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FB216-FC4D-4512-A3F2-0DA6BBACEC07}" type="datetimeFigureOut">
              <a:rPr lang="zh-CN" altLang="en-US" smtClean="0"/>
              <a:t>2024/11/8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D501F2A-1F13-202C-966A-BEE5B2EA40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5BE14C5-C843-DDB3-1279-B9EBA16BB8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12AC0-597F-4005-863B-951A38E004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3464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8E8C5C7-46F2-1D61-0D7C-C4C62A29E9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06BF938-35A3-7B24-B1BD-38F3066FCC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3D439693-81EE-A674-8C50-02B431068F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DC6E7E7-DC18-6711-F1C4-D350CF5C3E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FB216-FC4D-4512-A3F2-0DA6BBACEC07}" type="datetimeFigureOut">
              <a:rPr lang="zh-CN" altLang="en-US" smtClean="0"/>
              <a:t>2024/11/8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45B45D6-E5F8-DA9A-F96E-2785A8203C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1C43DACC-519D-4F3B-7A7B-D130893905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12AC0-597F-4005-863B-951A38E004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4620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E9406B4-17F5-8F3B-3A95-EE46080FE8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2328BD4-E090-2E34-4F3C-40DC31B204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11875CC1-C6C7-EFEE-3B89-4EFA4EB694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C59D9136-ACAE-1A16-23A1-0103C5AB944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CCC7F3A1-3966-5862-28F6-ECAA4CB9A3B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1026C49A-F8D5-4B56-7875-717459C11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FB216-FC4D-4512-A3F2-0DA6BBACEC07}" type="datetimeFigureOut">
              <a:rPr lang="zh-CN" altLang="en-US" smtClean="0"/>
              <a:t>2024/11/8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513EBD6E-18DB-16D0-6436-BEF1295766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F8D6EF34-4C90-BBD2-9E60-DD0E883CB1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12AC0-597F-4005-863B-951A38E004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4475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73CC838-9C19-AEFC-54EC-6EA6E14A4C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BF787C1E-D2DC-9726-809D-ED1B3C68E5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FB216-FC4D-4512-A3F2-0DA6BBACEC07}" type="datetimeFigureOut">
              <a:rPr lang="zh-CN" altLang="en-US" smtClean="0"/>
              <a:t>2024/11/8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66F91EAD-0900-35AA-4C72-7D4A8E977F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AAFEA9B2-45A2-9441-EEDF-8F145422B1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12AC0-597F-4005-863B-951A38E004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79641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C66974E9-9357-A42D-5AA3-6A5FBED37E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FB216-FC4D-4512-A3F2-0DA6BBACEC07}" type="datetimeFigureOut">
              <a:rPr lang="zh-CN" altLang="en-US" smtClean="0"/>
              <a:t>2024/11/8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6335C20E-6A14-CC58-E016-4CFD1C33C4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60D2B1A-4C75-B449-83E9-7266C87E04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12AC0-597F-4005-863B-951A38E004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88725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F79DC52-1683-4402-A0E6-B15135D580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473DC3D-5AF2-DCAA-0A97-696738BFF7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695EF0E7-146D-63B9-E703-86DC7886CD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B20A8CA0-247B-3052-4C74-841F448A30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FB216-FC4D-4512-A3F2-0DA6BBACEC07}" type="datetimeFigureOut">
              <a:rPr lang="zh-CN" altLang="en-US" smtClean="0"/>
              <a:t>2024/11/8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DBB5980B-471E-4548-12CC-3093021549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0FDD36ED-0063-0538-C99B-D003E90572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12AC0-597F-4005-863B-951A38E004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66539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09EE8EA-D988-B3B6-73F0-618D122CC0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7D81B0B0-9D5B-493C-7EDD-718E475044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4A674887-9F3D-97EE-F548-65375E49B8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867B72DB-FAB1-8B0D-3BF8-05EB3C5D5D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FB216-FC4D-4512-A3F2-0DA6BBACEC07}" type="datetimeFigureOut">
              <a:rPr lang="zh-CN" altLang="en-US" smtClean="0"/>
              <a:t>2024/11/8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922DED46-87A0-121A-CB09-17CB65397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D55676E0-CF04-F198-C3AB-4BE745F52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12AC0-597F-4005-863B-951A38E004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4045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F8B43FC1-AD7E-FE9E-2423-59864469C6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DB159DF-7F53-7C6A-C47F-50368DC7B0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B5F9827-78DC-7AD1-E058-2439AF8FE3F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5FB216-FC4D-4512-A3F2-0DA6BBACEC07}" type="datetimeFigureOut">
              <a:rPr lang="zh-CN" altLang="en-US" smtClean="0"/>
              <a:t>2024/11/8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CDDDE80-63C6-EF80-56EA-14441EAC20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A674E3A-417D-D345-B311-9CBF8C3562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D12AC0-597F-4005-863B-951A38E004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7516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副标题 4"/>
          <p:cNvSpPr>
            <a:spLocks noGrp="1"/>
          </p:cNvSpPr>
          <p:nvPr>
            <p:ph type="subTitle" idx="1"/>
          </p:nvPr>
        </p:nvSpPr>
        <p:spPr>
          <a:xfrm>
            <a:off x="6096000" y="3429000"/>
            <a:ext cx="2587336" cy="657266"/>
          </a:xfrm>
        </p:spPr>
        <p:txBody>
          <a:bodyPr/>
          <a:lstStyle/>
          <a:p>
            <a:r>
              <a:rPr lang="en-US" altLang="zh-CN" dirty="0">
                <a:latin typeface="等线" panose="02010600030101010101" pitchFamily="2" charset="-122"/>
                <a:ea typeface="等线" panose="02010600030101010101" pitchFamily="2" charset="-122"/>
              </a:rPr>
              <a:t>24</a:t>
            </a:r>
            <a:r>
              <a:rPr lang="zh-CN" altLang="en-US" dirty="0">
                <a:latin typeface="等线" panose="02010600030101010101" pitchFamily="2" charset="-122"/>
                <a:ea typeface="等线" panose="02010600030101010101" pitchFamily="2" charset="-122"/>
              </a:rPr>
              <a:t>级图灵班</a:t>
            </a:r>
            <a:r>
              <a:rPr lang="en-US" altLang="zh-CN" dirty="0">
                <a:latin typeface="等线" panose="02010600030101010101" pitchFamily="2" charset="-122"/>
                <a:ea typeface="等线" panose="02010600030101010101" pitchFamily="2" charset="-122"/>
              </a:rPr>
              <a:t>  </a:t>
            </a:r>
            <a:r>
              <a:rPr lang="zh-CN" altLang="en-US" dirty="0">
                <a:latin typeface="等线" panose="02010600030101010101" pitchFamily="2" charset="-122"/>
                <a:ea typeface="等线" panose="02010600030101010101" pitchFamily="2" charset="-122"/>
              </a:rPr>
              <a:t>林靖涛</a:t>
            </a:r>
            <a:endParaRPr lang="en-US" altLang="zh-CN" dirty="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4" name="标题 3"/>
          <p:cNvSpPr>
            <a:spLocks noGrp="1"/>
          </p:cNvSpPr>
          <p:nvPr>
            <p:ph type="ctrTitle"/>
          </p:nvPr>
        </p:nvSpPr>
        <p:spPr>
          <a:xfrm>
            <a:off x="3176465" y="1705427"/>
            <a:ext cx="5839070" cy="1723573"/>
          </a:xfrm>
        </p:spPr>
        <p:txBody>
          <a:bodyPr/>
          <a:lstStyle/>
          <a:p>
            <a:r>
              <a:rPr lang="zh-CN" altLang="en-US" b="1" dirty="0">
                <a:latin typeface="等线 Light" panose="02010600030101010101" pitchFamily="2" charset="-122"/>
                <a:ea typeface="等线 Light" panose="02010600030101010101" pitchFamily="2" charset="-122"/>
              </a:rPr>
              <a:t>分数约简（循环、分支）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F24897BF-F8E7-0A0B-F914-3C2A43CFD9A9}"/>
              </a:ext>
            </a:extLst>
          </p:cNvPr>
          <p:cNvSpPr txBox="1"/>
          <p:nvPr/>
        </p:nvSpPr>
        <p:spPr>
          <a:xfrm>
            <a:off x="7155713" y="4010428"/>
            <a:ext cx="21052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2024/11/12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854022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>
            <a:extLst>
              <a:ext uri="{FF2B5EF4-FFF2-40B4-BE49-F238E27FC236}">
                <a16:creationId xmlns:a16="http://schemas.microsoft.com/office/drawing/2014/main" id="{D5F3FF35-017B-0E31-9A95-871773CBCC07}"/>
              </a:ext>
            </a:extLst>
          </p:cNvPr>
          <p:cNvGrpSpPr/>
          <p:nvPr/>
        </p:nvGrpSpPr>
        <p:grpSpPr>
          <a:xfrm>
            <a:off x="-2" y="1"/>
            <a:ext cx="11518901" cy="6860734"/>
            <a:chOff x="-2" y="1"/>
            <a:chExt cx="11518901" cy="6860734"/>
          </a:xfrm>
        </p:grpSpPr>
        <p:sp>
          <p:nvSpPr>
            <p:cNvPr id="12" name="任意多边形: 形状 11">
              <a:extLst>
                <a:ext uri="{FF2B5EF4-FFF2-40B4-BE49-F238E27FC236}">
                  <a16:creationId xmlns:a16="http://schemas.microsoft.com/office/drawing/2014/main" id="{00CB65E2-E8D1-4AE8-A10B-B628E5E43B17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-2" y="1"/>
              <a:ext cx="7561944" cy="6860734"/>
            </a:xfrm>
            <a:custGeom>
              <a:avLst/>
              <a:gdLst>
                <a:gd name="T0" fmla="*/ 28 w 2746"/>
                <a:gd name="T1" fmla="*/ 2169 h 2169"/>
                <a:gd name="T2" fmla="*/ 8 w 2746"/>
                <a:gd name="T3" fmla="*/ 1758 h 2169"/>
                <a:gd name="T4" fmla="*/ 281 w 2746"/>
                <a:gd name="T5" fmla="*/ 1360 h 2169"/>
                <a:gd name="T6" fmla="*/ 289 w 2746"/>
                <a:gd name="T7" fmla="*/ 1357 h 2169"/>
                <a:gd name="T8" fmla="*/ 572 w 2746"/>
                <a:gd name="T9" fmla="*/ 946 h 2169"/>
                <a:gd name="T10" fmla="*/ 559 w 2746"/>
                <a:gd name="T11" fmla="*/ 693 h 2169"/>
                <a:gd name="T12" fmla="*/ 559 w 2746"/>
                <a:gd name="T13" fmla="*/ 683 h 2169"/>
                <a:gd name="T14" fmla="*/ 1051 w 2746"/>
                <a:gd name="T15" fmla="*/ 283 h 2169"/>
                <a:gd name="T16" fmla="*/ 1628 w 2746"/>
                <a:gd name="T17" fmla="*/ 409 h 2169"/>
                <a:gd name="T18" fmla="*/ 2045 w 2746"/>
                <a:gd name="T19" fmla="*/ 247 h 2169"/>
                <a:gd name="T20" fmla="*/ 2099 w 2746"/>
                <a:gd name="T21" fmla="*/ 171 h 2169"/>
                <a:gd name="T22" fmla="*/ 2430 w 2746"/>
                <a:gd name="T23" fmla="*/ 0 h 2169"/>
                <a:gd name="T24" fmla="*/ 2746 w 2746"/>
                <a:gd name="T25" fmla="*/ 0 h 2169"/>
                <a:gd name="T26" fmla="*/ 2746 w 2746"/>
                <a:gd name="T27" fmla="*/ 2169 h 2169"/>
                <a:gd name="T28" fmla="*/ 28 w 2746"/>
                <a:gd name="T29" fmla="*/ 2169 h 2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46" h="2169">
                  <a:moveTo>
                    <a:pt x="28" y="2169"/>
                  </a:moveTo>
                  <a:cubicBezTo>
                    <a:pt x="8" y="1758"/>
                    <a:pt x="8" y="1758"/>
                    <a:pt x="8" y="1758"/>
                  </a:cubicBezTo>
                  <a:cubicBezTo>
                    <a:pt x="0" y="1579"/>
                    <a:pt x="112" y="1417"/>
                    <a:pt x="281" y="1360"/>
                  </a:cubicBezTo>
                  <a:cubicBezTo>
                    <a:pt x="289" y="1357"/>
                    <a:pt x="289" y="1357"/>
                    <a:pt x="289" y="1357"/>
                  </a:cubicBezTo>
                  <a:cubicBezTo>
                    <a:pt x="465" y="1299"/>
                    <a:pt x="580" y="1131"/>
                    <a:pt x="572" y="946"/>
                  </a:cubicBezTo>
                  <a:cubicBezTo>
                    <a:pt x="565" y="816"/>
                    <a:pt x="559" y="693"/>
                    <a:pt x="559" y="693"/>
                  </a:cubicBezTo>
                  <a:cubicBezTo>
                    <a:pt x="559" y="690"/>
                    <a:pt x="559" y="686"/>
                    <a:pt x="559" y="683"/>
                  </a:cubicBezTo>
                  <a:cubicBezTo>
                    <a:pt x="553" y="422"/>
                    <a:pt x="797" y="227"/>
                    <a:pt x="1051" y="283"/>
                  </a:cubicBezTo>
                  <a:cubicBezTo>
                    <a:pt x="1628" y="409"/>
                    <a:pt x="1628" y="409"/>
                    <a:pt x="1628" y="409"/>
                  </a:cubicBezTo>
                  <a:cubicBezTo>
                    <a:pt x="1787" y="444"/>
                    <a:pt x="1951" y="380"/>
                    <a:pt x="2045" y="247"/>
                  </a:cubicBezTo>
                  <a:cubicBezTo>
                    <a:pt x="2099" y="171"/>
                    <a:pt x="2099" y="171"/>
                    <a:pt x="2099" y="171"/>
                  </a:cubicBezTo>
                  <a:cubicBezTo>
                    <a:pt x="2175" y="64"/>
                    <a:pt x="2299" y="0"/>
                    <a:pt x="2430" y="0"/>
                  </a:cubicBezTo>
                  <a:cubicBezTo>
                    <a:pt x="2746" y="0"/>
                    <a:pt x="2746" y="0"/>
                    <a:pt x="2746" y="0"/>
                  </a:cubicBezTo>
                  <a:cubicBezTo>
                    <a:pt x="2746" y="2169"/>
                    <a:pt x="2746" y="2169"/>
                    <a:pt x="2746" y="2169"/>
                  </a:cubicBezTo>
                  <a:lnTo>
                    <a:pt x="28" y="2169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grpSp>
          <p:nvGrpSpPr>
            <p:cNvPr id="14" name="组合 13">
              <a:extLst>
                <a:ext uri="{FF2B5EF4-FFF2-40B4-BE49-F238E27FC236}">
                  <a16:creationId xmlns:a16="http://schemas.microsoft.com/office/drawing/2014/main" id="{D294141D-02FF-9A80-FE60-B682282AC6F4}"/>
                </a:ext>
              </a:extLst>
            </p:cNvPr>
            <p:cNvGrpSpPr/>
            <p:nvPr/>
          </p:nvGrpSpPr>
          <p:grpSpPr>
            <a:xfrm>
              <a:off x="545048" y="402696"/>
              <a:ext cx="10973851" cy="5127247"/>
              <a:chOff x="545048" y="402696"/>
              <a:chExt cx="10973851" cy="5127247"/>
            </a:xfrm>
          </p:grpSpPr>
          <p:grpSp>
            <p:nvGrpSpPr>
              <p:cNvPr id="5" name="组合 4">
                <a:extLst>
                  <a:ext uri="{FF2B5EF4-FFF2-40B4-BE49-F238E27FC236}">
                    <a16:creationId xmlns:a16="http://schemas.microsoft.com/office/drawing/2014/main" id="{DF9C78F1-3607-8A96-70B8-0BCFF58C1CD4}"/>
                  </a:ext>
                </a:extLst>
              </p:cNvPr>
              <p:cNvGrpSpPr/>
              <p:nvPr/>
            </p:nvGrpSpPr>
            <p:grpSpPr>
              <a:xfrm>
                <a:off x="6884686" y="1328057"/>
                <a:ext cx="4634213" cy="3855335"/>
                <a:chOff x="6648585" y="-456276"/>
                <a:chExt cx="4634213" cy="3855335"/>
              </a:xfrm>
            </p:grpSpPr>
            <p:sp>
              <p:nvSpPr>
                <p:cNvPr id="10" name="矩形 9">
                  <a:extLst>
                    <a:ext uri="{FF2B5EF4-FFF2-40B4-BE49-F238E27FC236}">
                      <a16:creationId xmlns:a16="http://schemas.microsoft.com/office/drawing/2014/main" id="{F55D63F7-D2E4-747E-4964-0C3F0AC8A56B}"/>
                    </a:ext>
                  </a:extLst>
                </p:cNvPr>
                <p:cNvSpPr/>
                <p:nvPr/>
              </p:nvSpPr>
              <p:spPr>
                <a:xfrm>
                  <a:off x="6648585" y="-456276"/>
                  <a:ext cx="4141422" cy="772107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108000" tIns="108000" rIns="108000" bIns="108000" rtlCol="0" anchor="b" anchorCtr="0">
                  <a:spAutoFit/>
                </a:bodyPr>
                <a:lstStyle/>
                <a:p>
                  <a:r>
                    <a:rPr kumimoji="1" lang="zh-CN" altLang="en-US" b="1" dirty="0"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rPr>
                    <a:t>大体框架：在分子分母</a:t>
                  </a:r>
                  <a:r>
                    <a:rPr kumimoji="1" lang="zh-CN" altLang="en-US" b="1" dirty="0">
                      <a:solidFill>
                        <a:schemeClr val="tx1"/>
                      </a:solidFill>
                      <a:highlight>
                        <a:srgbClr val="C0C0C0"/>
                      </a:highlight>
                      <a:latin typeface="等线" panose="02010600030101010101" pitchFamily="2" charset="-122"/>
                      <a:ea typeface="等线" panose="02010600030101010101" pitchFamily="2" charset="-122"/>
                    </a:rPr>
                    <a:t>还有公约数</a:t>
                  </a:r>
                  <a:r>
                    <a:rPr kumimoji="1" lang="zh-CN" altLang="en-US" b="1" dirty="0">
                      <a:solidFill>
                        <a:schemeClr val="tx1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rPr>
                    <a:t>的情况下进入循环进行约简</a:t>
                  </a:r>
                  <a:endParaRPr kumimoji="1" lang="en-US" altLang="zh-CN" b="1" dirty="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endParaRPr>
                </a:p>
              </p:txBody>
            </p:sp>
            <p:sp>
              <p:nvSpPr>
                <p:cNvPr id="11" name="矩形 10">
                  <a:extLst>
                    <a:ext uri="{FF2B5EF4-FFF2-40B4-BE49-F238E27FC236}">
                      <a16:creationId xmlns:a16="http://schemas.microsoft.com/office/drawing/2014/main" id="{9C82A3A5-200C-1190-380F-DD3292DB22CF}"/>
                    </a:ext>
                  </a:extLst>
                </p:cNvPr>
                <p:cNvSpPr/>
                <p:nvPr/>
              </p:nvSpPr>
              <p:spPr>
                <a:xfrm>
                  <a:off x="7141376" y="2890614"/>
                  <a:ext cx="4141422" cy="508445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108000" tIns="108000" rIns="108000" bIns="108000" rtlCol="0" anchor="t" anchorCtr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endParaRPr kumimoji="1" lang="en-US" altLang="zh-CN" sz="1400" dirty="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endParaRPr>
                </a:p>
              </p:txBody>
            </p:sp>
          </p:grpSp>
          <p:sp>
            <p:nvSpPr>
              <p:cNvPr id="8" name="矩形: 圆角 7">
                <a:extLst>
                  <a:ext uri="{FF2B5EF4-FFF2-40B4-BE49-F238E27FC236}">
                    <a16:creationId xmlns:a16="http://schemas.microsoft.com/office/drawing/2014/main" id="{BC1E3855-478F-1280-6524-8658F8B5AEB4}"/>
                  </a:ext>
                </a:extLst>
              </p:cNvPr>
              <p:cNvSpPr/>
              <p:nvPr/>
            </p:nvSpPr>
            <p:spPr>
              <a:xfrm>
                <a:off x="660399" y="1643664"/>
                <a:ext cx="5580743" cy="3886279"/>
              </a:xfrm>
              <a:prstGeom prst="roundRect">
                <a:avLst>
                  <a:gd name="adj" fmla="val 5837"/>
                </a:avLst>
              </a:prstGeom>
              <a:pattFill prst="pct5">
                <a:fgClr>
                  <a:srgbClr val="E4E6EA"/>
                </a:fgClr>
                <a:bgClr>
                  <a:srgbClr val="ADB5BF"/>
                </a:bgClr>
              </a:pattFill>
              <a:ln w="38100">
                <a:noFill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5A289320-9E11-5A9F-3DEC-E1FDFB706D00}"/>
                  </a:ext>
                </a:extLst>
              </p:cNvPr>
              <p:cNvSpPr txBox="1"/>
              <p:nvPr/>
            </p:nvSpPr>
            <p:spPr>
              <a:xfrm>
                <a:off x="545048" y="402696"/>
                <a:ext cx="4807812" cy="7078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defTabSz="91376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25000"/>
                  <a:buFontTx/>
                  <a:buNone/>
                  <a:defRPr/>
                </a:pPr>
                <a:r>
                  <a:rPr kumimoji="0" lang="zh-CN" altLang="en-US" sz="40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1">
                        <a:lumMod val="75000"/>
                      </a:schemeClr>
                    </a:solidFill>
                    <a:effectLst/>
                    <a:uLnTx/>
                    <a:uFillTx/>
                    <a:latin typeface="等线 Light" panose="02010600030101010101" pitchFamily="2" charset="-122"/>
                    <a:ea typeface="等线 Light" panose="02010600030101010101" pitchFamily="2" charset="-122"/>
                  </a:rPr>
                  <a:t>主函数部分</a:t>
                </a:r>
                <a:endParaRPr kumimoji="0" lang="en-US" altLang="zh-CN" sz="4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uLnTx/>
                  <a:uFillTx/>
                  <a:latin typeface="等线 Light" panose="02010600030101010101" pitchFamily="2" charset="-122"/>
                  <a:ea typeface="等线 Light" panose="02010600030101010101" pitchFamily="2" charset="-122"/>
                </a:endParaRPr>
              </a:p>
            </p:txBody>
          </p:sp>
        </p:grpSp>
      </p:grpSp>
      <p:sp>
        <p:nvSpPr>
          <p:cNvPr id="4" name="文本框 3">
            <a:extLst>
              <a:ext uri="{FF2B5EF4-FFF2-40B4-BE49-F238E27FC236}">
                <a16:creationId xmlns:a16="http://schemas.microsoft.com/office/drawing/2014/main" id="{A9675C7D-9970-46FB-60F8-A5BEC7B568F5}"/>
              </a:ext>
            </a:extLst>
          </p:cNvPr>
          <p:cNvSpPr txBox="1"/>
          <p:nvPr/>
        </p:nvSpPr>
        <p:spPr>
          <a:xfrm>
            <a:off x="6884687" y="2292504"/>
            <a:ext cx="41414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Tips:  </a:t>
            </a:r>
            <a:r>
              <a:rPr lang="zh-CN" altLang="en-US" dirty="0"/>
              <a:t>进入循环的条件</a:t>
            </a:r>
            <a:r>
              <a:rPr lang="en-US" altLang="zh-CN" dirty="0"/>
              <a:t>--</a:t>
            </a:r>
            <a:r>
              <a:rPr lang="zh-CN" altLang="en-US" dirty="0"/>
              <a:t>可以构造一个判断函数</a:t>
            </a:r>
            <a:r>
              <a:rPr lang="en-US" altLang="zh-CN" dirty="0" err="1"/>
              <a:t>is_enter</a:t>
            </a:r>
            <a:r>
              <a:rPr lang="zh-CN" altLang="en-US" dirty="0"/>
              <a:t>用来检测二者是否既约</a:t>
            </a:r>
            <a:r>
              <a:rPr lang="en-US" altLang="zh-CN" dirty="0"/>
              <a:t>,</a:t>
            </a:r>
            <a:r>
              <a:rPr lang="zh-CN" altLang="en-US" dirty="0"/>
              <a:t>若否，则进入循环继续下一轮约简。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579C5534-CBD4-9889-28AF-FB16A5EA19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0203" y="1242890"/>
            <a:ext cx="5590547" cy="4952639"/>
          </a:xfrm>
          <a:prstGeom prst="rect">
            <a:avLst/>
          </a:prstGeom>
        </p:spPr>
      </p:pic>
      <p:sp>
        <p:nvSpPr>
          <p:cNvPr id="16" name="文本框 15">
            <a:extLst>
              <a:ext uri="{FF2B5EF4-FFF2-40B4-BE49-F238E27FC236}">
                <a16:creationId xmlns:a16="http://schemas.microsoft.com/office/drawing/2014/main" id="{F99BC3A1-BAFD-D4AE-8458-1F2E7C817B59}"/>
              </a:ext>
            </a:extLst>
          </p:cNvPr>
          <p:cNvSpPr txBox="1"/>
          <p:nvPr/>
        </p:nvSpPr>
        <p:spPr>
          <a:xfrm>
            <a:off x="7191604" y="4028616"/>
            <a:ext cx="32919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accent1">
                    <a:lumMod val="50000"/>
                  </a:schemeClr>
                </a:solidFill>
                <a:highlight>
                  <a:srgbClr val="C0C0C0"/>
                </a:highlight>
              </a:rPr>
              <a:t>注：</a:t>
            </a:r>
            <a:r>
              <a:rPr lang="en-US" altLang="zh-CN" dirty="0" err="1">
                <a:solidFill>
                  <a:schemeClr val="accent1">
                    <a:lumMod val="50000"/>
                  </a:schemeClr>
                </a:solidFill>
                <a:highlight>
                  <a:srgbClr val="C0C0C0"/>
                </a:highlight>
              </a:rPr>
              <a:t>fmin</a:t>
            </a:r>
            <a:r>
              <a:rPr lang="zh-CN" altLang="en-US" dirty="0">
                <a:solidFill>
                  <a:schemeClr val="accent1">
                    <a:lumMod val="50000"/>
                  </a:schemeClr>
                </a:solidFill>
                <a:highlight>
                  <a:srgbClr val="C0C0C0"/>
                </a:highlight>
              </a:rPr>
              <a:t>是</a:t>
            </a:r>
            <a:r>
              <a:rPr lang="en-US" altLang="zh-CN" dirty="0">
                <a:solidFill>
                  <a:schemeClr val="accent1">
                    <a:lumMod val="50000"/>
                  </a:schemeClr>
                </a:solidFill>
                <a:highlight>
                  <a:srgbClr val="C0C0C0"/>
                </a:highlight>
              </a:rPr>
              <a:t>&lt;</a:t>
            </a:r>
            <a:r>
              <a:rPr lang="en-US" altLang="zh-CN" dirty="0" err="1">
                <a:solidFill>
                  <a:schemeClr val="accent1">
                    <a:lumMod val="50000"/>
                  </a:schemeClr>
                </a:solidFill>
                <a:highlight>
                  <a:srgbClr val="C0C0C0"/>
                </a:highlight>
              </a:rPr>
              <a:t>math.h</a:t>
            </a:r>
            <a:r>
              <a:rPr lang="en-US" altLang="zh-CN" dirty="0">
                <a:solidFill>
                  <a:schemeClr val="accent1">
                    <a:lumMod val="50000"/>
                  </a:schemeClr>
                </a:solidFill>
                <a:highlight>
                  <a:srgbClr val="C0C0C0"/>
                </a:highlight>
              </a:rPr>
              <a:t>&gt;</a:t>
            </a:r>
            <a:r>
              <a:rPr lang="zh-CN" altLang="en-US" dirty="0">
                <a:solidFill>
                  <a:schemeClr val="accent1">
                    <a:lumMod val="50000"/>
                  </a:schemeClr>
                </a:solidFill>
                <a:highlight>
                  <a:srgbClr val="C0C0C0"/>
                </a:highlight>
              </a:rPr>
              <a:t>中的函数，用于求两个数的较小值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07554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806144" y="0"/>
            <a:ext cx="11302729" cy="6237288"/>
            <a:chOff x="889271" y="0"/>
            <a:chExt cx="11302729" cy="6237288"/>
          </a:xfrm>
        </p:grpSpPr>
        <p:sp>
          <p:nvSpPr>
            <p:cNvPr id="31" name="椭圆 30">
              <a:extLst>
                <a:ext uri="{FF2B5EF4-FFF2-40B4-BE49-F238E27FC236}">
                  <a16:creationId xmlns:a16="http://schemas.microsoft.com/office/drawing/2014/main" id="{988E53A0-3B7D-4948-A5E2-466064BF6597}"/>
                </a:ext>
              </a:extLst>
            </p:cNvPr>
            <p:cNvSpPr/>
            <p:nvPr/>
          </p:nvSpPr>
          <p:spPr>
            <a:xfrm>
              <a:off x="4959041" y="4382072"/>
              <a:ext cx="1583789" cy="1583789"/>
            </a:xfrm>
            <a:prstGeom prst="ellipse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" name="任意多边形: 形状 3">
              <a:extLst>
                <a:ext uri="{FF2B5EF4-FFF2-40B4-BE49-F238E27FC236}">
                  <a16:creationId xmlns:a16="http://schemas.microsoft.com/office/drawing/2014/main" id="{E8C82025-92D4-4EB4-B06F-8E09D6DCF8FE}"/>
                </a:ext>
              </a:extLst>
            </p:cNvPr>
            <p:cNvSpPr/>
            <p:nvPr/>
          </p:nvSpPr>
          <p:spPr>
            <a:xfrm>
              <a:off x="6356195" y="0"/>
              <a:ext cx="5835805" cy="6237288"/>
            </a:xfrm>
            <a:custGeom>
              <a:avLst/>
              <a:gdLst>
                <a:gd name="connsiteX0" fmla="*/ 262855 w 5835805"/>
                <a:gd name="connsiteY0" fmla="*/ 0 h 6237288"/>
                <a:gd name="connsiteX1" fmla="*/ 5835805 w 5835805"/>
                <a:gd name="connsiteY1" fmla="*/ 0 h 6237288"/>
                <a:gd name="connsiteX2" fmla="*/ 5835805 w 5835805"/>
                <a:gd name="connsiteY2" fmla="*/ 6095470 h 6237288"/>
                <a:gd name="connsiteX3" fmla="*/ 5634104 w 5835805"/>
                <a:gd name="connsiteY3" fmla="*/ 6142022 h 6237288"/>
                <a:gd name="connsiteX4" fmla="*/ 4689089 w 5835805"/>
                <a:gd name="connsiteY4" fmla="*/ 6237288 h 6237288"/>
                <a:gd name="connsiteX5" fmla="*/ 0 w 5835805"/>
                <a:gd name="connsiteY5" fmla="*/ 1548199 h 6237288"/>
                <a:gd name="connsiteX6" fmla="*/ 210813 w 5835805"/>
                <a:gd name="connsiteY6" fmla="*/ 153808 h 6237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35805" h="6237288">
                  <a:moveTo>
                    <a:pt x="262855" y="0"/>
                  </a:moveTo>
                  <a:lnTo>
                    <a:pt x="5835805" y="0"/>
                  </a:lnTo>
                  <a:lnTo>
                    <a:pt x="5835805" y="6095470"/>
                  </a:lnTo>
                  <a:lnTo>
                    <a:pt x="5634104" y="6142022"/>
                  </a:lnTo>
                  <a:cubicBezTo>
                    <a:pt x="5328856" y="6204485"/>
                    <a:pt x="5012803" y="6237288"/>
                    <a:pt x="4689089" y="6237288"/>
                  </a:cubicBezTo>
                  <a:cubicBezTo>
                    <a:pt x="2099377" y="6237288"/>
                    <a:pt x="0" y="4137911"/>
                    <a:pt x="0" y="1548199"/>
                  </a:cubicBezTo>
                  <a:cubicBezTo>
                    <a:pt x="0" y="1062628"/>
                    <a:pt x="73807" y="594296"/>
                    <a:pt x="210813" y="153808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id="{6DB40A76-A671-40A4-9C98-56507F3A5534}"/>
                </a:ext>
              </a:extLst>
            </p:cNvPr>
            <p:cNvGrpSpPr/>
            <p:nvPr/>
          </p:nvGrpSpPr>
          <p:grpSpPr>
            <a:xfrm>
              <a:off x="5743876" y="1818411"/>
              <a:ext cx="4392583" cy="3377296"/>
              <a:chOff x="3257153" y="1570990"/>
              <a:chExt cx="5684838" cy="4370863"/>
            </a:xfrm>
          </p:grpSpPr>
          <p:grpSp>
            <p:nvGrpSpPr>
              <p:cNvPr id="6" name="组合 5">
                <a:extLst>
                  <a:ext uri="{FF2B5EF4-FFF2-40B4-BE49-F238E27FC236}">
                    <a16:creationId xmlns:a16="http://schemas.microsoft.com/office/drawing/2014/main" id="{0E310FD3-8B44-45C7-84D6-BE60CAC4C7CC}"/>
                  </a:ext>
                </a:extLst>
              </p:cNvPr>
              <p:cNvGrpSpPr/>
              <p:nvPr/>
            </p:nvGrpSpPr>
            <p:grpSpPr>
              <a:xfrm>
                <a:off x="3257153" y="1570990"/>
                <a:ext cx="5684838" cy="4370863"/>
                <a:chOff x="3257153" y="1570990"/>
                <a:chExt cx="5684838" cy="4370863"/>
              </a:xfrm>
            </p:grpSpPr>
            <p:sp>
              <p:nvSpPr>
                <p:cNvPr id="8" name="任意多边形: 形状 7">
                  <a:extLst>
                    <a:ext uri="{FF2B5EF4-FFF2-40B4-BE49-F238E27FC236}">
                      <a16:creationId xmlns:a16="http://schemas.microsoft.com/office/drawing/2014/main" id="{0B2C0772-7FD7-436C-828B-57CBE5129241}"/>
                    </a:ext>
                  </a:extLst>
                </p:cNvPr>
                <p:cNvSpPr/>
                <p:nvPr/>
              </p:nvSpPr>
              <p:spPr>
                <a:xfrm>
                  <a:off x="8926441" y="5409897"/>
                  <a:ext cx="15550" cy="241025"/>
                </a:xfrm>
                <a:custGeom>
                  <a:avLst/>
                  <a:gdLst>
                    <a:gd name="connsiteX0" fmla="*/ 25647 w 24405"/>
                    <a:gd name="connsiteY0" fmla="*/ 13192 h 378288"/>
                    <a:gd name="connsiteX1" fmla="*/ 25647 w 24405"/>
                    <a:gd name="connsiteY1" fmla="*/ 367074 h 378288"/>
                    <a:gd name="connsiteX2" fmla="*/ 13444 w 24405"/>
                    <a:gd name="connsiteY2" fmla="*/ 379277 h 378288"/>
                    <a:gd name="connsiteX3" fmla="*/ 1241 w 24405"/>
                    <a:gd name="connsiteY3" fmla="*/ 367074 h 378288"/>
                    <a:gd name="connsiteX4" fmla="*/ 1241 w 24405"/>
                    <a:gd name="connsiteY4" fmla="*/ 13192 h 378288"/>
                    <a:gd name="connsiteX5" fmla="*/ 13444 w 24405"/>
                    <a:gd name="connsiteY5" fmla="*/ 989 h 378288"/>
                    <a:gd name="connsiteX6" fmla="*/ 25647 w 24405"/>
                    <a:gd name="connsiteY6" fmla="*/ 13192 h 3782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405" h="378288">
                      <a:moveTo>
                        <a:pt x="25647" y="13192"/>
                      </a:moveTo>
                      <a:lnTo>
                        <a:pt x="25647" y="367074"/>
                      </a:lnTo>
                      <a:cubicBezTo>
                        <a:pt x="25647" y="373786"/>
                        <a:pt x="20155" y="379277"/>
                        <a:pt x="13444" y="379277"/>
                      </a:cubicBezTo>
                      <a:cubicBezTo>
                        <a:pt x="6732" y="379277"/>
                        <a:pt x="1241" y="373786"/>
                        <a:pt x="1241" y="367074"/>
                      </a:cubicBezTo>
                      <a:lnTo>
                        <a:pt x="1241" y="13192"/>
                      </a:lnTo>
                      <a:cubicBezTo>
                        <a:pt x="1241" y="6480"/>
                        <a:pt x="6732" y="989"/>
                        <a:pt x="13444" y="989"/>
                      </a:cubicBezTo>
                      <a:cubicBezTo>
                        <a:pt x="20155" y="989"/>
                        <a:pt x="25647" y="6480"/>
                        <a:pt x="25647" y="13192"/>
                      </a:cubicBezTo>
                      <a:close/>
                    </a:path>
                  </a:pathLst>
                </a:custGeom>
                <a:gradFill>
                  <a:gsLst>
                    <a:gs pos="21000">
                      <a:schemeClr val="bg1">
                        <a:lumMod val="95000"/>
                        <a:alpha val="0"/>
                      </a:schemeClr>
                    </a:gs>
                    <a:gs pos="2000">
                      <a:schemeClr val="bg2">
                        <a:lumMod val="25000"/>
                      </a:schemeClr>
                    </a:gs>
                    <a:gs pos="1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bg2">
                        <a:lumMod val="25000"/>
                      </a:schemeClr>
                    </a:gs>
                    <a:gs pos="99000">
                      <a:schemeClr val="tx1">
                        <a:lumMod val="75000"/>
                        <a:lumOff val="25000"/>
                      </a:schemeClr>
                    </a:gs>
                    <a:gs pos="82000">
                      <a:schemeClr val="bg1">
                        <a:lumMod val="95000"/>
                        <a:alpha val="4000"/>
                      </a:schemeClr>
                    </a:gs>
                    <a:gs pos="98000">
                      <a:schemeClr val="bg2">
                        <a:lumMod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n w="609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9" name="任意多边形: 形状 8">
                  <a:extLst>
                    <a:ext uri="{FF2B5EF4-FFF2-40B4-BE49-F238E27FC236}">
                      <a16:creationId xmlns:a16="http://schemas.microsoft.com/office/drawing/2014/main" id="{AE3F79F4-4EB1-42E9-9514-AF06FA603F5C}"/>
                    </a:ext>
                  </a:extLst>
                </p:cNvPr>
                <p:cNvSpPr/>
                <p:nvPr/>
              </p:nvSpPr>
              <p:spPr>
                <a:xfrm>
                  <a:off x="8075711" y="5926303"/>
                  <a:ext cx="209924" cy="15550"/>
                </a:xfrm>
                <a:custGeom>
                  <a:avLst/>
                  <a:gdLst>
                    <a:gd name="connsiteX0" fmla="*/ 13444 w 329476"/>
                    <a:gd name="connsiteY0" fmla="*/ 989 h 24405"/>
                    <a:gd name="connsiteX1" fmla="*/ 318515 w 329476"/>
                    <a:gd name="connsiteY1" fmla="*/ 989 h 24405"/>
                    <a:gd name="connsiteX2" fmla="*/ 330718 w 329476"/>
                    <a:gd name="connsiteY2" fmla="*/ 13192 h 24405"/>
                    <a:gd name="connsiteX3" fmla="*/ 318515 w 329476"/>
                    <a:gd name="connsiteY3" fmla="*/ 25395 h 24405"/>
                    <a:gd name="connsiteX4" fmla="*/ 13444 w 329476"/>
                    <a:gd name="connsiteY4" fmla="*/ 25395 h 24405"/>
                    <a:gd name="connsiteX5" fmla="*/ 1241 w 329476"/>
                    <a:gd name="connsiteY5" fmla="*/ 13192 h 24405"/>
                    <a:gd name="connsiteX6" fmla="*/ 13444 w 329476"/>
                    <a:gd name="connsiteY6" fmla="*/ 989 h 244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29476" h="24405">
                      <a:moveTo>
                        <a:pt x="13444" y="989"/>
                      </a:moveTo>
                      <a:lnTo>
                        <a:pt x="318515" y="989"/>
                      </a:lnTo>
                      <a:cubicBezTo>
                        <a:pt x="325227" y="989"/>
                        <a:pt x="330718" y="6480"/>
                        <a:pt x="330718" y="13192"/>
                      </a:cubicBezTo>
                      <a:cubicBezTo>
                        <a:pt x="330718" y="19903"/>
                        <a:pt x="325227" y="25395"/>
                        <a:pt x="318515" y="25395"/>
                      </a:cubicBezTo>
                      <a:lnTo>
                        <a:pt x="13444" y="25395"/>
                      </a:lnTo>
                      <a:cubicBezTo>
                        <a:pt x="6732" y="25395"/>
                        <a:pt x="1241" y="19903"/>
                        <a:pt x="1241" y="13192"/>
                      </a:cubicBezTo>
                      <a:cubicBezTo>
                        <a:pt x="1241" y="6480"/>
                        <a:pt x="6732" y="989"/>
                        <a:pt x="13444" y="989"/>
                      </a:cubicBezTo>
                      <a:close/>
                    </a:path>
                  </a:pathLst>
                </a:custGeom>
                <a:gradFill>
                  <a:gsLst>
                    <a:gs pos="21000">
                      <a:schemeClr val="bg1">
                        <a:lumMod val="95000"/>
                        <a:alpha val="0"/>
                      </a:schemeClr>
                    </a:gs>
                    <a:gs pos="2000">
                      <a:schemeClr val="bg2">
                        <a:lumMod val="25000"/>
                      </a:schemeClr>
                    </a:gs>
                    <a:gs pos="1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bg2">
                        <a:lumMod val="25000"/>
                      </a:schemeClr>
                    </a:gs>
                    <a:gs pos="99000">
                      <a:schemeClr val="tx1">
                        <a:lumMod val="75000"/>
                        <a:lumOff val="25000"/>
                      </a:schemeClr>
                    </a:gs>
                    <a:gs pos="82000">
                      <a:schemeClr val="bg1">
                        <a:lumMod val="95000"/>
                        <a:alpha val="4000"/>
                      </a:schemeClr>
                    </a:gs>
                    <a:gs pos="98000">
                      <a:schemeClr val="bg2">
                        <a:lumMod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0" scaled="0"/>
                </a:gradFill>
                <a:ln w="6098" cap="flat">
                  <a:noFill/>
                  <a:prstDash val="solid"/>
                  <a:miter/>
                </a:ln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" name="任意多边形: 形状 9">
                  <a:extLst>
                    <a:ext uri="{FF2B5EF4-FFF2-40B4-BE49-F238E27FC236}">
                      <a16:creationId xmlns:a16="http://schemas.microsoft.com/office/drawing/2014/main" id="{A4547ABD-9216-4B93-9085-55F820F70F31}"/>
                    </a:ext>
                  </a:extLst>
                </p:cNvPr>
                <p:cNvSpPr/>
                <p:nvPr/>
              </p:nvSpPr>
              <p:spPr>
                <a:xfrm>
                  <a:off x="8324511" y="5926303"/>
                  <a:ext cx="209924" cy="15550"/>
                </a:xfrm>
                <a:custGeom>
                  <a:avLst/>
                  <a:gdLst>
                    <a:gd name="connsiteX0" fmla="*/ 13444 w 329476"/>
                    <a:gd name="connsiteY0" fmla="*/ 989 h 24405"/>
                    <a:gd name="connsiteX1" fmla="*/ 318515 w 329476"/>
                    <a:gd name="connsiteY1" fmla="*/ 989 h 24405"/>
                    <a:gd name="connsiteX2" fmla="*/ 330718 w 329476"/>
                    <a:gd name="connsiteY2" fmla="*/ 13192 h 24405"/>
                    <a:gd name="connsiteX3" fmla="*/ 318515 w 329476"/>
                    <a:gd name="connsiteY3" fmla="*/ 25395 h 24405"/>
                    <a:gd name="connsiteX4" fmla="*/ 13444 w 329476"/>
                    <a:gd name="connsiteY4" fmla="*/ 25395 h 24405"/>
                    <a:gd name="connsiteX5" fmla="*/ 1241 w 329476"/>
                    <a:gd name="connsiteY5" fmla="*/ 13192 h 24405"/>
                    <a:gd name="connsiteX6" fmla="*/ 13444 w 329476"/>
                    <a:gd name="connsiteY6" fmla="*/ 989 h 244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29476" h="24405">
                      <a:moveTo>
                        <a:pt x="13444" y="989"/>
                      </a:moveTo>
                      <a:lnTo>
                        <a:pt x="318515" y="989"/>
                      </a:lnTo>
                      <a:cubicBezTo>
                        <a:pt x="325227" y="989"/>
                        <a:pt x="330718" y="6480"/>
                        <a:pt x="330718" y="13192"/>
                      </a:cubicBezTo>
                      <a:cubicBezTo>
                        <a:pt x="330718" y="19903"/>
                        <a:pt x="325227" y="25395"/>
                        <a:pt x="318515" y="25395"/>
                      </a:cubicBezTo>
                      <a:lnTo>
                        <a:pt x="13444" y="25395"/>
                      </a:lnTo>
                      <a:cubicBezTo>
                        <a:pt x="6732" y="25395"/>
                        <a:pt x="1241" y="19903"/>
                        <a:pt x="1241" y="13192"/>
                      </a:cubicBezTo>
                      <a:cubicBezTo>
                        <a:pt x="1241" y="6480"/>
                        <a:pt x="6732" y="989"/>
                        <a:pt x="13444" y="989"/>
                      </a:cubicBezTo>
                      <a:close/>
                    </a:path>
                  </a:pathLst>
                </a:custGeom>
                <a:gradFill>
                  <a:gsLst>
                    <a:gs pos="21000">
                      <a:schemeClr val="bg1">
                        <a:lumMod val="95000"/>
                        <a:alpha val="0"/>
                      </a:schemeClr>
                    </a:gs>
                    <a:gs pos="2000">
                      <a:schemeClr val="bg2">
                        <a:lumMod val="25000"/>
                      </a:schemeClr>
                    </a:gs>
                    <a:gs pos="1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bg2">
                        <a:lumMod val="25000"/>
                      </a:schemeClr>
                    </a:gs>
                    <a:gs pos="99000">
                      <a:schemeClr val="tx1">
                        <a:lumMod val="75000"/>
                        <a:lumOff val="25000"/>
                      </a:schemeClr>
                    </a:gs>
                    <a:gs pos="82000">
                      <a:schemeClr val="bg1">
                        <a:lumMod val="95000"/>
                        <a:alpha val="4000"/>
                      </a:schemeClr>
                    </a:gs>
                    <a:gs pos="98000">
                      <a:schemeClr val="bg2">
                        <a:lumMod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0" scaled="0"/>
                </a:gradFill>
                <a:ln w="6098" cap="flat">
                  <a:noFill/>
                  <a:prstDash val="solid"/>
                  <a:miter/>
                </a:ln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" name="任意多边形: 形状 10">
                  <a:extLst>
                    <a:ext uri="{FF2B5EF4-FFF2-40B4-BE49-F238E27FC236}">
                      <a16:creationId xmlns:a16="http://schemas.microsoft.com/office/drawing/2014/main" id="{61FEAF2C-AF17-436E-95B2-33DF32A74D60}"/>
                    </a:ext>
                  </a:extLst>
                </p:cNvPr>
                <p:cNvSpPr/>
                <p:nvPr/>
              </p:nvSpPr>
              <p:spPr>
                <a:xfrm>
                  <a:off x="3262984" y="1576821"/>
                  <a:ext cx="5660202" cy="4342340"/>
                </a:xfrm>
                <a:custGeom>
                  <a:avLst/>
                  <a:gdLst>
                    <a:gd name="connsiteX0" fmla="*/ 500320 w 8883672"/>
                    <a:gd name="connsiteY0" fmla="*/ 3 h 6815290"/>
                    <a:gd name="connsiteX1" fmla="*/ 8383359 w 8883672"/>
                    <a:gd name="connsiteY1" fmla="*/ 3 h 6815290"/>
                    <a:gd name="connsiteX2" fmla="*/ 8684159 w 8883672"/>
                    <a:gd name="connsiteY2" fmla="*/ 51865 h 6815290"/>
                    <a:gd name="connsiteX3" fmla="*/ 8831813 w 8883672"/>
                    <a:gd name="connsiteY3" fmla="*/ 199520 h 6815290"/>
                    <a:gd name="connsiteX4" fmla="*/ 8883675 w 8883672"/>
                    <a:gd name="connsiteY4" fmla="*/ 500320 h 6815290"/>
                    <a:gd name="connsiteX5" fmla="*/ 8883675 w 8883672"/>
                    <a:gd name="connsiteY5" fmla="*/ 6314977 h 6815290"/>
                    <a:gd name="connsiteX6" fmla="*/ 8831813 w 8883672"/>
                    <a:gd name="connsiteY6" fmla="*/ 6615777 h 6815290"/>
                    <a:gd name="connsiteX7" fmla="*/ 8684159 w 8883672"/>
                    <a:gd name="connsiteY7" fmla="*/ 6763431 h 6815290"/>
                    <a:gd name="connsiteX8" fmla="*/ 8383359 w 8883672"/>
                    <a:gd name="connsiteY8" fmla="*/ 6815293 h 6815290"/>
                    <a:gd name="connsiteX9" fmla="*/ 500320 w 8883672"/>
                    <a:gd name="connsiteY9" fmla="*/ 6815293 h 6815290"/>
                    <a:gd name="connsiteX10" fmla="*/ 199520 w 8883672"/>
                    <a:gd name="connsiteY10" fmla="*/ 6763431 h 6815290"/>
                    <a:gd name="connsiteX11" fmla="*/ 51865 w 8883672"/>
                    <a:gd name="connsiteY11" fmla="*/ 6615777 h 6815290"/>
                    <a:gd name="connsiteX12" fmla="*/ 3 w 8883672"/>
                    <a:gd name="connsiteY12" fmla="*/ 6314977 h 6815290"/>
                    <a:gd name="connsiteX13" fmla="*/ 3 w 8883672"/>
                    <a:gd name="connsiteY13" fmla="*/ 500320 h 6815290"/>
                    <a:gd name="connsiteX14" fmla="*/ 51865 w 8883672"/>
                    <a:gd name="connsiteY14" fmla="*/ 199520 h 6815290"/>
                    <a:gd name="connsiteX15" fmla="*/ 199520 w 8883672"/>
                    <a:gd name="connsiteY15" fmla="*/ 51865 h 6815290"/>
                    <a:gd name="connsiteX16" fmla="*/ 500320 w 8883672"/>
                    <a:gd name="connsiteY16" fmla="*/ 3 h 6815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8883672" h="6815290">
                      <a:moveTo>
                        <a:pt x="500320" y="3"/>
                      </a:moveTo>
                      <a:lnTo>
                        <a:pt x="8383359" y="3"/>
                      </a:lnTo>
                      <a:cubicBezTo>
                        <a:pt x="8557249" y="3"/>
                        <a:pt x="8620704" y="18307"/>
                        <a:pt x="8684159" y="51865"/>
                      </a:cubicBezTo>
                      <a:cubicBezTo>
                        <a:pt x="8747613" y="86033"/>
                        <a:pt x="8797646" y="136065"/>
                        <a:pt x="8831813" y="199520"/>
                      </a:cubicBezTo>
                      <a:cubicBezTo>
                        <a:pt x="8865981" y="262974"/>
                        <a:pt x="8883675" y="326429"/>
                        <a:pt x="8883675" y="500320"/>
                      </a:cubicBezTo>
                      <a:lnTo>
                        <a:pt x="8883675" y="6314977"/>
                      </a:lnTo>
                      <a:cubicBezTo>
                        <a:pt x="8883675" y="6488867"/>
                        <a:pt x="8865371" y="6552322"/>
                        <a:pt x="8831813" y="6615777"/>
                      </a:cubicBezTo>
                      <a:cubicBezTo>
                        <a:pt x="8797646" y="6679231"/>
                        <a:pt x="8747613" y="6729263"/>
                        <a:pt x="8684159" y="6763431"/>
                      </a:cubicBezTo>
                      <a:cubicBezTo>
                        <a:pt x="8620704" y="6797599"/>
                        <a:pt x="8557249" y="6815293"/>
                        <a:pt x="8383359" y="6815293"/>
                      </a:cubicBezTo>
                      <a:lnTo>
                        <a:pt x="500320" y="6815293"/>
                      </a:lnTo>
                      <a:cubicBezTo>
                        <a:pt x="326429" y="6815293"/>
                        <a:pt x="262974" y="6796989"/>
                        <a:pt x="199520" y="6763431"/>
                      </a:cubicBezTo>
                      <a:cubicBezTo>
                        <a:pt x="136065" y="6729263"/>
                        <a:pt x="86033" y="6679231"/>
                        <a:pt x="51865" y="6615777"/>
                      </a:cubicBezTo>
                      <a:cubicBezTo>
                        <a:pt x="18307" y="6551712"/>
                        <a:pt x="3" y="6488867"/>
                        <a:pt x="3" y="6314977"/>
                      </a:cubicBezTo>
                      <a:lnTo>
                        <a:pt x="3" y="500320"/>
                      </a:lnTo>
                      <a:cubicBezTo>
                        <a:pt x="3" y="326429"/>
                        <a:pt x="18307" y="262974"/>
                        <a:pt x="51865" y="199520"/>
                      </a:cubicBezTo>
                      <a:cubicBezTo>
                        <a:pt x="85423" y="136065"/>
                        <a:pt x="136065" y="86033"/>
                        <a:pt x="199520" y="51865"/>
                      </a:cubicBezTo>
                      <a:cubicBezTo>
                        <a:pt x="262974" y="17697"/>
                        <a:pt x="326429" y="3"/>
                        <a:pt x="500320" y="3"/>
                      </a:cubicBezTo>
                      <a:close/>
                    </a:path>
                  </a:pathLst>
                </a:custGeom>
                <a:solidFill>
                  <a:srgbClr val="0E0E0E"/>
                </a:solidFill>
                <a:ln w="609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2" name="任意多边形: 形状 11">
                  <a:extLst>
                    <a:ext uri="{FF2B5EF4-FFF2-40B4-BE49-F238E27FC236}">
                      <a16:creationId xmlns:a16="http://schemas.microsoft.com/office/drawing/2014/main" id="{6C944078-F73D-4EC7-B50D-4BB0A47C3AEC}"/>
                    </a:ext>
                  </a:extLst>
                </p:cNvPr>
                <p:cNvSpPr/>
                <p:nvPr/>
              </p:nvSpPr>
              <p:spPr>
                <a:xfrm>
                  <a:off x="3262984" y="1576821"/>
                  <a:ext cx="5660202" cy="4342340"/>
                </a:xfrm>
                <a:custGeom>
                  <a:avLst/>
                  <a:gdLst>
                    <a:gd name="connsiteX0" fmla="*/ 500320 w 8883672"/>
                    <a:gd name="connsiteY0" fmla="*/ 3 h 6815290"/>
                    <a:gd name="connsiteX1" fmla="*/ 8383359 w 8883672"/>
                    <a:gd name="connsiteY1" fmla="*/ 3 h 6815290"/>
                    <a:gd name="connsiteX2" fmla="*/ 8684159 w 8883672"/>
                    <a:gd name="connsiteY2" fmla="*/ 51865 h 6815290"/>
                    <a:gd name="connsiteX3" fmla="*/ 8831813 w 8883672"/>
                    <a:gd name="connsiteY3" fmla="*/ 199520 h 6815290"/>
                    <a:gd name="connsiteX4" fmla="*/ 8883675 w 8883672"/>
                    <a:gd name="connsiteY4" fmla="*/ 500320 h 6815290"/>
                    <a:gd name="connsiteX5" fmla="*/ 8883675 w 8883672"/>
                    <a:gd name="connsiteY5" fmla="*/ 6314977 h 6815290"/>
                    <a:gd name="connsiteX6" fmla="*/ 8831813 w 8883672"/>
                    <a:gd name="connsiteY6" fmla="*/ 6615777 h 6815290"/>
                    <a:gd name="connsiteX7" fmla="*/ 8684159 w 8883672"/>
                    <a:gd name="connsiteY7" fmla="*/ 6763431 h 6815290"/>
                    <a:gd name="connsiteX8" fmla="*/ 8383359 w 8883672"/>
                    <a:gd name="connsiteY8" fmla="*/ 6815293 h 6815290"/>
                    <a:gd name="connsiteX9" fmla="*/ 500320 w 8883672"/>
                    <a:gd name="connsiteY9" fmla="*/ 6815293 h 6815290"/>
                    <a:gd name="connsiteX10" fmla="*/ 199520 w 8883672"/>
                    <a:gd name="connsiteY10" fmla="*/ 6763431 h 6815290"/>
                    <a:gd name="connsiteX11" fmla="*/ 51865 w 8883672"/>
                    <a:gd name="connsiteY11" fmla="*/ 6615777 h 6815290"/>
                    <a:gd name="connsiteX12" fmla="*/ 3 w 8883672"/>
                    <a:gd name="connsiteY12" fmla="*/ 6314977 h 6815290"/>
                    <a:gd name="connsiteX13" fmla="*/ 3 w 8883672"/>
                    <a:gd name="connsiteY13" fmla="*/ 500320 h 6815290"/>
                    <a:gd name="connsiteX14" fmla="*/ 51865 w 8883672"/>
                    <a:gd name="connsiteY14" fmla="*/ 199520 h 6815290"/>
                    <a:gd name="connsiteX15" fmla="*/ 199520 w 8883672"/>
                    <a:gd name="connsiteY15" fmla="*/ 51865 h 6815290"/>
                    <a:gd name="connsiteX16" fmla="*/ 500320 w 8883672"/>
                    <a:gd name="connsiteY16" fmla="*/ 3 h 6815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8883672" h="6815290">
                      <a:moveTo>
                        <a:pt x="500320" y="3"/>
                      </a:moveTo>
                      <a:lnTo>
                        <a:pt x="8383359" y="3"/>
                      </a:lnTo>
                      <a:cubicBezTo>
                        <a:pt x="8557249" y="3"/>
                        <a:pt x="8620704" y="18307"/>
                        <a:pt x="8684159" y="51865"/>
                      </a:cubicBezTo>
                      <a:cubicBezTo>
                        <a:pt x="8747613" y="86033"/>
                        <a:pt x="8797646" y="136065"/>
                        <a:pt x="8831813" y="199520"/>
                      </a:cubicBezTo>
                      <a:cubicBezTo>
                        <a:pt x="8865981" y="262974"/>
                        <a:pt x="8883675" y="326429"/>
                        <a:pt x="8883675" y="500320"/>
                      </a:cubicBezTo>
                      <a:lnTo>
                        <a:pt x="8883675" y="6314977"/>
                      </a:lnTo>
                      <a:cubicBezTo>
                        <a:pt x="8883675" y="6488867"/>
                        <a:pt x="8865371" y="6552322"/>
                        <a:pt x="8831813" y="6615777"/>
                      </a:cubicBezTo>
                      <a:cubicBezTo>
                        <a:pt x="8797646" y="6679231"/>
                        <a:pt x="8747613" y="6729263"/>
                        <a:pt x="8684159" y="6763431"/>
                      </a:cubicBezTo>
                      <a:cubicBezTo>
                        <a:pt x="8620704" y="6797599"/>
                        <a:pt x="8557249" y="6815293"/>
                        <a:pt x="8383359" y="6815293"/>
                      </a:cubicBezTo>
                      <a:lnTo>
                        <a:pt x="500320" y="6815293"/>
                      </a:lnTo>
                      <a:cubicBezTo>
                        <a:pt x="326429" y="6815293"/>
                        <a:pt x="262974" y="6796989"/>
                        <a:pt x="199520" y="6763431"/>
                      </a:cubicBezTo>
                      <a:cubicBezTo>
                        <a:pt x="136065" y="6729263"/>
                        <a:pt x="86033" y="6679231"/>
                        <a:pt x="51865" y="6615777"/>
                      </a:cubicBezTo>
                      <a:cubicBezTo>
                        <a:pt x="18307" y="6551712"/>
                        <a:pt x="3" y="6488867"/>
                        <a:pt x="3" y="6314977"/>
                      </a:cubicBezTo>
                      <a:lnTo>
                        <a:pt x="3" y="500320"/>
                      </a:lnTo>
                      <a:cubicBezTo>
                        <a:pt x="3" y="326429"/>
                        <a:pt x="18307" y="262974"/>
                        <a:pt x="51865" y="199520"/>
                      </a:cubicBezTo>
                      <a:cubicBezTo>
                        <a:pt x="85423" y="136065"/>
                        <a:pt x="136065" y="86033"/>
                        <a:pt x="199520" y="51865"/>
                      </a:cubicBezTo>
                      <a:cubicBezTo>
                        <a:pt x="262974" y="17697"/>
                        <a:pt x="326429" y="3"/>
                        <a:pt x="500320" y="3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609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3" name="任意多边形: 形状 12">
                  <a:extLst>
                    <a:ext uri="{FF2B5EF4-FFF2-40B4-BE49-F238E27FC236}">
                      <a16:creationId xmlns:a16="http://schemas.microsoft.com/office/drawing/2014/main" id="{3E118E40-EC4B-4611-AF66-F93529A67986}"/>
                    </a:ext>
                  </a:extLst>
                </p:cNvPr>
                <p:cNvSpPr/>
                <p:nvPr/>
              </p:nvSpPr>
              <p:spPr>
                <a:xfrm>
                  <a:off x="3257153" y="1570990"/>
                  <a:ext cx="5671864" cy="4354002"/>
                </a:xfrm>
                <a:custGeom>
                  <a:avLst/>
                  <a:gdLst>
                    <a:gd name="connsiteX0" fmla="*/ 8392511 w 8901976"/>
                    <a:gd name="connsiteY0" fmla="*/ 3 h 6833594"/>
                    <a:gd name="connsiteX1" fmla="*/ 8697582 w 8901976"/>
                    <a:gd name="connsiteY1" fmla="*/ 53085 h 6833594"/>
                    <a:gd name="connsiteX2" fmla="*/ 8848898 w 8901976"/>
                    <a:gd name="connsiteY2" fmla="*/ 204401 h 6833594"/>
                    <a:gd name="connsiteX3" fmla="*/ 8901980 w 8901976"/>
                    <a:gd name="connsiteY3" fmla="*/ 509472 h 6833594"/>
                    <a:gd name="connsiteX4" fmla="*/ 8901980 w 8901976"/>
                    <a:gd name="connsiteY4" fmla="*/ 509472 h 6833594"/>
                    <a:gd name="connsiteX5" fmla="*/ 8901980 w 8901976"/>
                    <a:gd name="connsiteY5" fmla="*/ 6324129 h 6833594"/>
                    <a:gd name="connsiteX6" fmla="*/ 8848898 w 8901976"/>
                    <a:gd name="connsiteY6" fmla="*/ 6629200 h 6833594"/>
                    <a:gd name="connsiteX7" fmla="*/ 8697582 w 8901976"/>
                    <a:gd name="connsiteY7" fmla="*/ 6780515 h 6833594"/>
                    <a:gd name="connsiteX8" fmla="*/ 8392511 w 8901976"/>
                    <a:gd name="connsiteY8" fmla="*/ 6833598 h 6833594"/>
                    <a:gd name="connsiteX9" fmla="*/ 8392511 w 8901976"/>
                    <a:gd name="connsiteY9" fmla="*/ 6833598 h 6833594"/>
                    <a:gd name="connsiteX10" fmla="*/ 509472 w 8901976"/>
                    <a:gd name="connsiteY10" fmla="*/ 6833598 h 6833594"/>
                    <a:gd name="connsiteX11" fmla="*/ 204401 w 8901976"/>
                    <a:gd name="connsiteY11" fmla="*/ 6780515 h 6833594"/>
                    <a:gd name="connsiteX12" fmla="*/ 53085 w 8901976"/>
                    <a:gd name="connsiteY12" fmla="*/ 6629200 h 6833594"/>
                    <a:gd name="connsiteX13" fmla="*/ 3 w 8901976"/>
                    <a:gd name="connsiteY13" fmla="*/ 6329010 h 6833594"/>
                    <a:gd name="connsiteX14" fmla="*/ 3 w 8901976"/>
                    <a:gd name="connsiteY14" fmla="*/ 6329010 h 6833594"/>
                    <a:gd name="connsiteX15" fmla="*/ 3 w 8901976"/>
                    <a:gd name="connsiteY15" fmla="*/ 504591 h 6833594"/>
                    <a:gd name="connsiteX16" fmla="*/ 53085 w 8901976"/>
                    <a:gd name="connsiteY16" fmla="*/ 204401 h 6833594"/>
                    <a:gd name="connsiteX17" fmla="*/ 204401 w 8901976"/>
                    <a:gd name="connsiteY17" fmla="*/ 53085 h 6833594"/>
                    <a:gd name="connsiteX18" fmla="*/ 504591 w 8901976"/>
                    <a:gd name="connsiteY18" fmla="*/ 3 h 6833594"/>
                    <a:gd name="connsiteX19" fmla="*/ 504591 w 8901976"/>
                    <a:gd name="connsiteY19" fmla="*/ 3 h 6833594"/>
                    <a:gd name="connsiteX20" fmla="*/ 8392511 w 8901976"/>
                    <a:gd name="connsiteY20" fmla="*/ 3 h 68335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8901976" h="6833594">
                      <a:moveTo>
                        <a:pt x="8392511" y="3"/>
                      </a:moveTo>
                      <a:cubicBezTo>
                        <a:pt x="8569452" y="3"/>
                        <a:pt x="8632907" y="18917"/>
                        <a:pt x="8697582" y="53085"/>
                      </a:cubicBezTo>
                      <a:cubicBezTo>
                        <a:pt x="8762867" y="87863"/>
                        <a:pt x="8814119" y="139115"/>
                        <a:pt x="8848898" y="204401"/>
                      </a:cubicBezTo>
                      <a:cubicBezTo>
                        <a:pt x="8883675" y="269076"/>
                        <a:pt x="8901980" y="333141"/>
                        <a:pt x="8901980" y="509472"/>
                      </a:cubicBezTo>
                      <a:lnTo>
                        <a:pt x="8901980" y="509472"/>
                      </a:lnTo>
                      <a:lnTo>
                        <a:pt x="8901980" y="6324129"/>
                      </a:lnTo>
                      <a:cubicBezTo>
                        <a:pt x="8901980" y="6501070"/>
                        <a:pt x="8883065" y="6564525"/>
                        <a:pt x="8848898" y="6629200"/>
                      </a:cubicBezTo>
                      <a:cubicBezTo>
                        <a:pt x="8814119" y="6694485"/>
                        <a:pt x="8762867" y="6745737"/>
                        <a:pt x="8697582" y="6780515"/>
                      </a:cubicBezTo>
                      <a:cubicBezTo>
                        <a:pt x="8632907" y="6815293"/>
                        <a:pt x="8568842" y="6833598"/>
                        <a:pt x="8392511" y="6833598"/>
                      </a:cubicBezTo>
                      <a:lnTo>
                        <a:pt x="8392511" y="6833598"/>
                      </a:lnTo>
                      <a:lnTo>
                        <a:pt x="509472" y="6833598"/>
                      </a:lnTo>
                      <a:cubicBezTo>
                        <a:pt x="332531" y="6833598"/>
                        <a:pt x="269076" y="6814683"/>
                        <a:pt x="204401" y="6780515"/>
                      </a:cubicBezTo>
                      <a:cubicBezTo>
                        <a:pt x="139115" y="6745737"/>
                        <a:pt x="87863" y="6694485"/>
                        <a:pt x="53085" y="6629200"/>
                      </a:cubicBezTo>
                      <a:cubicBezTo>
                        <a:pt x="18917" y="6565135"/>
                        <a:pt x="3" y="6501680"/>
                        <a:pt x="3" y="6329010"/>
                      </a:cubicBezTo>
                      <a:lnTo>
                        <a:pt x="3" y="6329010"/>
                      </a:lnTo>
                      <a:lnTo>
                        <a:pt x="3" y="504591"/>
                      </a:lnTo>
                      <a:cubicBezTo>
                        <a:pt x="613" y="331920"/>
                        <a:pt x="18917" y="268466"/>
                        <a:pt x="53085" y="204401"/>
                      </a:cubicBezTo>
                      <a:cubicBezTo>
                        <a:pt x="87863" y="139115"/>
                        <a:pt x="139115" y="87863"/>
                        <a:pt x="204401" y="53085"/>
                      </a:cubicBezTo>
                      <a:cubicBezTo>
                        <a:pt x="268466" y="18917"/>
                        <a:pt x="331920" y="3"/>
                        <a:pt x="504591" y="3"/>
                      </a:cubicBezTo>
                      <a:lnTo>
                        <a:pt x="504591" y="3"/>
                      </a:lnTo>
                      <a:lnTo>
                        <a:pt x="8392511" y="3"/>
                      </a:lnTo>
                      <a:close/>
                    </a:path>
                  </a:pathLst>
                </a:custGeom>
                <a:noFill/>
                <a:ln w="18294" cap="flat">
                  <a:solidFill>
                    <a:srgbClr val="FFFFFF">
                      <a:alpha val="10000"/>
                    </a:srgb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4" name="任意多边形: 形状 13">
                  <a:extLst>
                    <a:ext uri="{FF2B5EF4-FFF2-40B4-BE49-F238E27FC236}">
                      <a16:creationId xmlns:a16="http://schemas.microsoft.com/office/drawing/2014/main" id="{4E029213-7BAC-4FE5-8836-F13D6987C08A}"/>
                    </a:ext>
                  </a:extLst>
                </p:cNvPr>
                <p:cNvSpPr/>
                <p:nvPr/>
              </p:nvSpPr>
              <p:spPr>
                <a:xfrm>
                  <a:off x="3258708" y="1572933"/>
                  <a:ext cx="5668365" cy="4350503"/>
                </a:xfrm>
                <a:custGeom>
                  <a:avLst/>
                  <a:gdLst>
                    <a:gd name="connsiteX0" fmla="*/ 8394952 w 8896485"/>
                    <a:gd name="connsiteY0" fmla="*/ 3 h 6828102"/>
                    <a:gd name="connsiteX1" fmla="*/ 8693311 w 8896485"/>
                    <a:gd name="connsiteY1" fmla="*/ 53085 h 6828102"/>
                    <a:gd name="connsiteX2" fmla="*/ 8843406 w 8896485"/>
                    <a:gd name="connsiteY2" fmla="*/ 203180 h 6828102"/>
                    <a:gd name="connsiteX3" fmla="*/ 8896488 w 8896485"/>
                    <a:gd name="connsiteY3" fmla="*/ 507031 h 6828102"/>
                    <a:gd name="connsiteX4" fmla="*/ 8896488 w 8896485"/>
                    <a:gd name="connsiteY4" fmla="*/ 507031 h 6828102"/>
                    <a:gd name="connsiteX5" fmla="*/ 8896488 w 8896485"/>
                    <a:gd name="connsiteY5" fmla="*/ 6321078 h 6828102"/>
                    <a:gd name="connsiteX6" fmla="*/ 8843406 w 8896485"/>
                    <a:gd name="connsiteY6" fmla="*/ 6624929 h 6828102"/>
                    <a:gd name="connsiteX7" fmla="*/ 8693311 w 8896485"/>
                    <a:gd name="connsiteY7" fmla="*/ 6775024 h 6828102"/>
                    <a:gd name="connsiteX8" fmla="*/ 8389460 w 8896485"/>
                    <a:gd name="connsiteY8" fmla="*/ 6828106 h 6828102"/>
                    <a:gd name="connsiteX9" fmla="*/ 8389460 w 8896485"/>
                    <a:gd name="connsiteY9" fmla="*/ 6828106 h 6828102"/>
                    <a:gd name="connsiteX10" fmla="*/ 507031 w 8896485"/>
                    <a:gd name="connsiteY10" fmla="*/ 6828106 h 6828102"/>
                    <a:gd name="connsiteX11" fmla="*/ 203180 w 8896485"/>
                    <a:gd name="connsiteY11" fmla="*/ 6775024 h 6828102"/>
                    <a:gd name="connsiteX12" fmla="*/ 53085 w 8896485"/>
                    <a:gd name="connsiteY12" fmla="*/ 6624929 h 6828102"/>
                    <a:gd name="connsiteX13" fmla="*/ 3 w 8896485"/>
                    <a:gd name="connsiteY13" fmla="*/ 6326569 h 6828102"/>
                    <a:gd name="connsiteX14" fmla="*/ 3 w 8896485"/>
                    <a:gd name="connsiteY14" fmla="*/ 6326569 h 6828102"/>
                    <a:gd name="connsiteX15" fmla="*/ 613 w 8896485"/>
                    <a:gd name="connsiteY15" fmla="*/ 506421 h 6828102"/>
                    <a:gd name="connsiteX16" fmla="*/ 53696 w 8896485"/>
                    <a:gd name="connsiteY16" fmla="*/ 202570 h 6828102"/>
                    <a:gd name="connsiteX17" fmla="*/ 203791 w 8896485"/>
                    <a:gd name="connsiteY17" fmla="*/ 52475 h 6828102"/>
                    <a:gd name="connsiteX18" fmla="*/ 502150 w 8896485"/>
                    <a:gd name="connsiteY18" fmla="*/ 3 h 6828102"/>
                    <a:gd name="connsiteX19" fmla="*/ 502150 w 8896485"/>
                    <a:gd name="connsiteY19" fmla="*/ 3 h 6828102"/>
                    <a:gd name="connsiteX20" fmla="*/ 8394952 w 8896485"/>
                    <a:gd name="connsiteY20" fmla="*/ 3 h 6828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8896485" h="6828102">
                      <a:moveTo>
                        <a:pt x="8394952" y="3"/>
                      </a:moveTo>
                      <a:cubicBezTo>
                        <a:pt x="8567012" y="613"/>
                        <a:pt x="8629857" y="18917"/>
                        <a:pt x="8693311" y="53085"/>
                      </a:cubicBezTo>
                      <a:cubicBezTo>
                        <a:pt x="8757986" y="87863"/>
                        <a:pt x="8808628" y="138505"/>
                        <a:pt x="8843406" y="203180"/>
                      </a:cubicBezTo>
                      <a:cubicBezTo>
                        <a:pt x="8877574" y="267245"/>
                        <a:pt x="8896488" y="331310"/>
                        <a:pt x="8896488" y="507031"/>
                      </a:cubicBezTo>
                      <a:lnTo>
                        <a:pt x="8896488" y="507031"/>
                      </a:lnTo>
                      <a:lnTo>
                        <a:pt x="8896488" y="6321078"/>
                      </a:lnTo>
                      <a:cubicBezTo>
                        <a:pt x="8896488" y="6496799"/>
                        <a:pt x="8878184" y="6560253"/>
                        <a:pt x="8843406" y="6624929"/>
                      </a:cubicBezTo>
                      <a:cubicBezTo>
                        <a:pt x="8808628" y="6689604"/>
                        <a:pt x="8757986" y="6740245"/>
                        <a:pt x="8693311" y="6775024"/>
                      </a:cubicBezTo>
                      <a:cubicBezTo>
                        <a:pt x="8629246" y="6809192"/>
                        <a:pt x="8565181" y="6828106"/>
                        <a:pt x="8389460" y="6828106"/>
                      </a:cubicBezTo>
                      <a:lnTo>
                        <a:pt x="8389460" y="6828106"/>
                      </a:lnTo>
                      <a:lnTo>
                        <a:pt x="507031" y="6828106"/>
                      </a:lnTo>
                      <a:cubicBezTo>
                        <a:pt x="331310" y="6828106"/>
                        <a:pt x="267855" y="6809802"/>
                        <a:pt x="203180" y="6775024"/>
                      </a:cubicBezTo>
                      <a:cubicBezTo>
                        <a:pt x="138505" y="6740245"/>
                        <a:pt x="87864" y="6689604"/>
                        <a:pt x="53085" y="6624929"/>
                      </a:cubicBezTo>
                      <a:cubicBezTo>
                        <a:pt x="18917" y="6561474"/>
                        <a:pt x="613" y="6498019"/>
                        <a:pt x="3" y="6326569"/>
                      </a:cubicBezTo>
                      <a:lnTo>
                        <a:pt x="3" y="6326569"/>
                      </a:lnTo>
                      <a:lnTo>
                        <a:pt x="613" y="506421"/>
                      </a:lnTo>
                      <a:cubicBezTo>
                        <a:pt x="613" y="330700"/>
                        <a:pt x="18917" y="267245"/>
                        <a:pt x="53696" y="202570"/>
                      </a:cubicBezTo>
                      <a:cubicBezTo>
                        <a:pt x="88474" y="137895"/>
                        <a:pt x="139115" y="87253"/>
                        <a:pt x="203791" y="52475"/>
                      </a:cubicBezTo>
                      <a:cubicBezTo>
                        <a:pt x="267245" y="18917"/>
                        <a:pt x="330090" y="613"/>
                        <a:pt x="502150" y="3"/>
                      </a:cubicBezTo>
                      <a:lnTo>
                        <a:pt x="502150" y="3"/>
                      </a:lnTo>
                      <a:lnTo>
                        <a:pt x="8394952" y="3"/>
                      </a:lnTo>
                      <a:close/>
                    </a:path>
                  </a:pathLst>
                </a:custGeom>
                <a:noFill/>
                <a:ln w="12196" cap="flat">
                  <a:solidFill>
                    <a:srgbClr val="28292A">
                      <a:alpha val="40000"/>
                    </a:srgb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5" name="任意多边形: 形状 14">
                  <a:extLst>
                    <a:ext uri="{FF2B5EF4-FFF2-40B4-BE49-F238E27FC236}">
                      <a16:creationId xmlns:a16="http://schemas.microsoft.com/office/drawing/2014/main" id="{AE6AC5D2-160D-42E1-9DC4-A6DF350FB898}"/>
                    </a:ext>
                  </a:extLst>
                </p:cNvPr>
                <p:cNvSpPr/>
                <p:nvPr/>
              </p:nvSpPr>
              <p:spPr>
                <a:xfrm>
                  <a:off x="3268427" y="1582652"/>
                  <a:ext cx="5649317" cy="4331065"/>
                </a:xfrm>
                <a:custGeom>
                  <a:avLst/>
                  <a:gdLst>
                    <a:gd name="connsiteX0" fmla="*/ 8379698 w 8866588"/>
                    <a:gd name="connsiteY0" fmla="*/ 3 h 6797595"/>
                    <a:gd name="connsiteX1" fmla="*/ 8671346 w 8866588"/>
                    <a:gd name="connsiteY1" fmla="*/ 51255 h 6797595"/>
                    <a:gd name="connsiteX2" fmla="*/ 8815339 w 8866588"/>
                    <a:gd name="connsiteY2" fmla="*/ 195249 h 6797595"/>
                    <a:gd name="connsiteX3" fmla="*/ 8866591 w 8866588"/>
                    <a:gd name="connsiteY3" fmla="*/ 491778 h 6797595"/>
                    <a:gd name="connsiteX4" fmla="*/ 8866591 w 8866588"/>
                    <a:gd name="connsiteY4" fmla="*/ 491778 h 6797595"/>
                    <a:gd name="connsiteX5" fmla="*/ 8866591 w 8866588"/>
                    <a:gd name="connsiteY5" fmla="*/ 6305824 h 6797595"/>
                    <a:gd name="connsiteX6" fmla="*/ 8815339 w 8866588"/>
                    <a:gd name="connsiteY6" fmla="*/ 6602353 h 6797595"/>
                    <a:gd name="connsiteX7" fmla="*/ 8671346 w 8866588"/>
                    <a:gd name="connsiteY7" fmla="*/ 6746347 h 6797595"/>
                    <a:gd name="connsiteX8" fmla="*/ 8374817 w 8866588"/>
                    <a:gd name="connsiteY8" fmla="*/ 6797599 h 6797595"/>
                    <a:gd name="connsiteX9" fmla="*/ 8374817 w 8866588"/>
                    <a:gd name="connsiteY9" fmla="*/ 6797599 h 6797595"/>
                    <a:gd name="connsiteX10" fmla="*/ 491778 w 8866588"/>
                    <a:gd name="connsiteY10" fmla="*/ 6797599 h 6797595"/>
                    <a:gd name="connsiteX11" fmla="*/ 195249 w 8866588"/>
                    <a:gd name="connsiteY11" fmla="*/ 6746347 h 6797595"/>
                    <a:gd name="connsiteX12" fmla="*/ 51255 w 8866588"/>
                    <a:gd name="connsiteY12" fmla="*/ 6602353 h 6797595"/>
                    <a:gd name="connsiteX13" fmla="*/ 3 w 8866588"/>
                    <a:gd name="connsiteY13" fmla="*/ 6311316 h 6797595"/>
                    <a:gd name="connsiteX14" fmla="*/ 3 w 8866588"/>
                    <a:gd name="connsiteY14" fmla="*/ 6311316 h 6797595"/>
                    <a:gd name="connsiteX15" fmla="*/ 3 w 8866588"/>
                    <a:gd name="connsiteY15" fmla="*/ 486897 h 6797595"/>
                    <a:gd name="connsiteX16" fmla="*/ 51255 w 8866588"/>
                    <a:gd name="connsiteY16" fmla="*/ 195249 h 6797595"/>
                    <a:gd name="connsiteX17" fmla="*/ 195249 w 8866588"/>
                    <a:gd name="connsiteY17" fmla="*/ 51255 h 6797595"/>
                    <a:gd name="connsiteX18" fmla="*/ 486286 w 8866588"/>
                    <a:gd name="connsiteY18" fmla="*/ 3 h 6797595"/>
                    <a:gd name="connsiteX19" fmla="*/ 486286 w 8866588"/>
                    <a:gd name="connsiteY19" fmla="*/ 3 h 6797595"/>
                    <a:gd name="connsiteX20" fmla="*/ 8379698 w 8866588"/>
                    <a:gd name="connsiteY20" fmla="*/ 3 h 6797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8866588" h="6797595">
                      <a:moveTo>
                        <a:pt x="8379698" y="3"/>
                      </a:moveTo>
                      <a:cubicBezTo>
                        <a:pt x="8547487" y="613"/>
                        <a:pt x="8609112" y="17697"/>
                        <a:pt x="8671346" y="51255"/>
                      </a:cubicBezTo>
                      <a:cubicBezTo>
                        <a:pt x="8733581" y="84203"/>
                        <a:pt x="8781781" y="133014"/>
                        <a:pt x="8815339" y="195249"/>
                      </a:cubicBezTo>
                      <a:cubicBezTo>
                        <a:pt x="8848897" y="258093"/>
                        <a:pt x="8866591" y="320328"/>
                        <a:pt x="8866591" y="491778"/>
                      </a:cubicBezTo>
                      <a:lnTo>
                        <a:pt x="8866591" y="491778"/>
                      </a:lnTo>
                      <a:lnTo>
                        <a:pt x="8866591" y="6305824"/>
                      </a:lnTo>
                      <a:cubicBezTo>
                        <a:pt x="8866591" y="6477274"/>
                        <a:pt x="8848897" y="6539509"/>
                        <a:pt x="8815339" y="6602353"/>
                      </a:cubicBezTo>
                      <a:cubicBezTo>
                        <a:pt x="8782392" y="6664588"/>
                        <a:pt x="8733581" y="6712789"/>
                        <a:pt x="8671346" y="6746347"/>
                      </a:cubicBezTo>
                      <a:cubicBezTo>
                        <a:pt x="8608502" y="6779905"/>
                        <a:pt x="8546267" y="6797599"/>
                        <a:pt x="8374817" y="6797599"/>
                      </a:cubicBezTo>
                      <a:lnTo>
                        <a:pt x="8374817" y="6797599"/>
                      </a:lnTo>
                      <a:lnTo>
                        <a:pt x="491778" y="6797599"/>
                      </a:lnTo>
                      <a:cubicBezTo>
                        <a:pt x="320328" y="6797599"/>
                        <a:pt x="258093" y="6779905"/>
                        <a:pt x="195249" y="6746347"/>
                      </a:cubicBezTo>
                      <a:cubicBezTo>
                        <a:pt x="133014" y="6713400"/>
                        <a:pt x="84813" y="6664588"/>
                        <a:pt x="51255" y="6602353"/>
                      </a:cubicBezTo>
                      <a:cubicBezTo>
                        <a:pt x="18307" y="6540119"/>
                        <a:pt x="613" y="6478495"/>
                        <a:pt x="3" y="6311316"/>
                      </a:cubicBezTo>
                      <a:lnTo>
                        <a:pt x="3" y="6311316"/>
                      </a:lnTo>
                      <a:lnTo>
                        <a:pt x="3" y="486897"/>
                      </a:lnTo>
                      <a:cubicBezTo>
                        <a:pt x="613" y="319107"/>
                        <a:pt x="17697" y="257483"/>
                        <a:pt x="51255" y="195249"/>
                      </a:cubicBezTo>
                      <a:cubicBezTo>
                        <a:pt x="84203" y="133014"/>
                        <a:pt x="133014" y="84813"/>
                        <a:pt x="195249" y="51255"/>
                      </a:cubicBezTo>
                      <a:cubicBezTo>
                        <a:pt x="257483" y="18307"/>
                        <a:pt x="319107" y="613"/>
                        <a:pt x="486286" y="3"/>
                      </a:cubicBezTo>
                      <a:lnTo>
                        <a:pt x="486286" y="3"/>
                      </a:lnTo>
                      <a:lnTo>
                        <a:pt x="8379698" y="3"/>
                      </a:lnTo>
                      <a:close/>
                    </a:path>
                  </a:pathLst>
                </a:custGeom>
                <a:noFill/>
                <a:ln w="18294" cap="flat">
                  <a:solidFill>
                    <a:srgbClr val="9FA0A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6" name="任意多边形: 形状 15">
                  <a:extLst>
                    <a:ext uri="{FF2B5EF4-FFF2-40B4-BE49-F238E27FC236}">
                      <a16:creationId xmlns:a16="http://schemas.microsoft.com/office/drawing/2014/main" id="{6CB23035-F4A9-4166-8251-078E8BCAF61D}"/>
                    </a:ext>
                  </a:extLst>
                </p:cNvPr>
                <p:cNvSpPr/>
                <p:nvPr/>
              </p:nvSpPr>
              <p:spPr>
                <a:xfrm>
                  <a:off x="3262984" y="1576821"/>
                  <a:ext cx="5660202" cy="4342340"/>
                </a:xfrm>
                <a:custGeom>
                  <a:avLst/>
                  <a:gdLst>
                    <a:gd name="connsiteX0" fmla="*/ 500320 w 8883672"/>
                    <a:gd name="connsiteY0" fmla="*/ 3 h 6815290"/>
                    <a:gd name="connsiteX1" fmla="*/ 8383359 w 8883672"/>
                    <a:gd name="connsiteY1" fmla="*/ 3 h 6815290"/>
                    <a:gd name="connsiteX2" fmla="*/ 8684159 w 8883672"/>
                    <a:gd name="connsiteY2" fmla="*/ 51865 h 6815290"/>
                    <a:gd name="connsiteX3" fmla="*/ 8831813 w 8883672"/>
                    <a:gd name="connsiteY3" fmla="*/ 199520 h 6815290"/>
                    <a:gd name="connsiteX4" fmla="*/ 8883675 w 8883672"/>
                    <a:gd name="connsiteY4" fmla="*/ 500320 h 6815290"/>
                    <a:gd name="connsiteX5" fmla="*/ 8883675 w 8883672"/>
                    <a:gd name="connsiteY5" fmla="*/ 6314977 h 6815290"/>
                    <a:gd name="connsiteX6" fmla="*/ 8831813 w 8883672"/>
                    <a:gd name="connsiteY6" fmla="*/ 6615777 h 6815290"/>
                    <a:gd name="connsiteX7" fmla="*/ 8684159 w 8883672"/>
                    <a:gd name="connsiteY7" fmla="*/ 6763431 h 6815290"/>
                    <a:gd name="connsiteX8" fmla="*/ 8383359 w 8883672"/>
                    <a:gd name="connsiteY8" fmla="*/ 6815293 h 6815290"/>
                    <a:gd name="connsiteX9" fmla="*/ 500320 w 8883672"/>
                    <a:gd name="connsiteY9" fmla="*/ 6815293 h 6815290"/>
                    <a:gd name="connsiteX10" fmla="*/ 199520 w 8883672"/>
                    <a:gd name="connsiteY10" fmla="*/ 6763431 h 6815290"/>
                    <a:gd name="connsiteX11" fmla="*/ 51865 w 8883672"/>
                    <a:gd name="connsiteY11" fmla="*/ 6615777 h 6815290"/>
                    <a:gd name="connsiteX12" fmla="*/ 3 w 8883672"/>
                    <a:gd name="connsiteY12" fmla="*/ 6314977 h 6815290"/>
                    <a:gd name="connsiteX13" fmla="*/ 3 w 8883672"/>
                    <a:gd name="connsiteY13" fmla="*/ 500320 h 6815290"/>
                    <a:gd name="connsiteX14" fmla="*/ 51865 w 8883672"/>
                    <a:gd name="connsiteY14" fmla="*/ 199520 h 6815290"/>
                    <a:gd name="connsiteX15" fmla="*/ 199520 w 8883672"/>
                    <a:gd name="connsiteY15" fmla="*/ 51865 h 6815290"/>
                    <a:gd name="connsiteX16" fmla="*/ 500320 w 8883672"/>
                    <a:gd name="connsiteY16" fmla="*/ 3 h 6815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8883672" h="6815290">
                      <a:moveTo>
                        <a:pt x="500320" y="3"/>
                      </a:moveTo>
                      <a:lnTo>
                        <a:pt x="8383359" y="3"/>
                      </a:lnTo>
                      <a:cubicBezTo>
                        <a:pt x="8557249" y="3"/>
                        <a:pt x="8620704" y="18307"/>
                        <a:pt x="8684159" y="51865"/>
                      </a:cubicBezTo>
                      <a:cubicBezTo>
                        <a:pt x="8747613" y="86033"/>
                        <a:pt x="8797646" y="136065"/>
                        <a:pt x="8831813" y="199520"/>
                      </a:cubicBezTo>
                      <a:cubicBezTo>
                        <a:pt x="8865981" y="262974"/>
                        <a:pt x="8883675" y="326429"/>
                        <a:pt x="8883675" y="500320"/>
                      </a:cubicBezTo>
                      <a:lnTo>
                        <a:pt x="8883675" y="6314977"/>
                      </a:lnTo>
                      <a:cubicBezTo>
                        <a:pt x="8883675" y="6488867"/>
                        <a:pt x="8865371" y="6552322"/>
                        <a:pt x="8831813" y="6615777"/>
                      </a:cubicBezTo>
                      <a:cubicBezTo>
                        <a:pt x="8797646" y="6679231"/>
                        <a:pt x="8747613" y="6729263"/>
                        <a:pt x="8684159" y="6763431"/>
                      </a:cubicBezTo>
                      <a:cubicBezTo>
                        <a:pt x="8620704" y="6797599"/>
                        <a:pt x="8557249" y="6815293"/>
                        <a:pt x="8383359" y="6815293"/>
                      </a:cubicBezTo>
                      <a:lnTo>
                        <a:pt x="500320" y="6815293"/>
                      </a:lnTo>
                      <a:cubicBezTo>
                        <a:pt x="326429" y="6815293"/>
                        <a:pt x="262974" y="6796989"/>
                        <a:pt x="199520" y="6763431"/>
                      </a:cubicBezTo>
                      <a:cubicBezTo>
                        <a:pt x="136065" y="6729263"/>
                        <a:pt x="86033" y="6679231"/>
                        <a:pt x="51865" y="6615777"/>
                      </a:cubicBezTo>
                      <a:cubicBezTo>
                        <a:pt x="18307" y="6551712"/>
                        <a:pt x="3" y="6488867"/>
                        <a:pt x="3" y="6314977"/>
                      </a:cubicBezTo>
                      <a:lnTo>
                        <a:pt x="3" y="500320"/>
                      </a:lnTo>
                      <a:cubicBezTo>
                        <a:pt x="3" y="326429"/>
                        <a:pt x="18307" y="262974"/>
                        <a:pt x="51865" y="199520"/>
                      </a:cubicBezTo>
                      <a:cubicBezTo>
                        <a:pt x="85423" y="136065"/>
                        <a:pt x="136065" y="86033"/>
                        <a:pt x="199520" y="51865"/>
                      </a:cubicBezTo>
                      <a:cubicBezTo>
                        <a:pt x="262974" y="17697"/>
                        <a:pt x="326429" y="3"/>
                        <a:pt x="500320" y="3"/>
                      </a:cubicBezTo>
                      <a:close/>
                    </a:path>
                  </a:pathLst>
                </a:custGeom>
                <a:noFill/>
                <a:ln w="12196" cap="flat">
                  <a:solidFill>
                    <a:srgbClr val="F8F8F8">
                      <a:alpha val="50000"/>
                    </a:srgb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grpSp>
              <p:nvGrpSpPr>
                <p:cNvPr id="17" name="组合 16">
                  <a:extLst>
                    <a:ext uri="{FF2B5EF4-FFF2-40B4-BE49-F238E27FC236}">
                      <a16:creationId xmlns:a16="http://schemas.microsoft.com/office/drawing/2014/main" id="{5034AD6E-C48E-40F8-A2CA-1BA864621116}"/>
                    </a:ext>
                  </a:extLst>
                </p:cNvPr>
                <p:cNvGrpSpPr/>
                <p:nvPr/>
              </p:nvGrpSpPr>
              <p:grpSpPr>
                <a:xfrm>
                  <a:off x="8794898" y="3438935"/>
                  <a:ext cx="77750" cy="614225"/>
                  <a:chOff x="10336488" y="2940886"/>
                  <a:chExt cx="122028" cy="964024"/>
                </a:xfrm>
              </p:grpSpPr>
              <p:sp>
                <p:nvSpPr>
                  <p:cNvPr id="19" name="任意多边形: 形状 18">
                    <a:extLst>
                      <a:ext uri="{FF2B5EF4-FFF2-40B4-BE49-F238E27FC236}">
                        <a16:creationId xmlns:a16="http://schemas.microsoft.com/office/drawing/2014/main" id="{6C54BD9E-7DD1-495D-872A-450692D09E55}"/>
                      </a:ext>
                    </a:extLst>
                  </p:cNvPr>
                  <p:cNvSpPr/>
                  <p:nvPr/>
                </p:nvSpPr>
                <p:spPr>
                  <a:xfrm>
                    <a:off x="10360894" y="3380188"/>
                    <a:ext cx="73217" cy="73217"/>
                  </a:xfrm>
                  <a:custGeom>
                    <a:avLst/>
                    <a:gdLst>
                      <a:gd name="connsiteX0" fmla="*/ 74643 w 73217"/>
                      <a:gd name="connsiteY0" fmla="*/ 37091 h 73217"/>
                      <a:gd name="connsiteX1" fmla="*/ 38035 w 73217"/>
                      <a:gd name="connsiteY1" fmla="*/ 73699 h 73217"/>
                      <a:gd name="connsiteX2" fmla="*/ 1426 w 73217"/>
                      <a:gd name="connsiteY2" fmla="*/ 37091 h 73217"/>
                      <a:gd name="connsiteX3" fmla="*/ 38035 w 73217"/>
                      <a:gd name="connsiteY3" fmla="*/ 482 h 73217"/>
                      <a:gd name="connsiteX4" fmla="*/ 74643 w 73217"/>
                      <a:gd name="connsiteY4" fmla="*/ 37091 h 732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3217" h="73217">
                        <a:moveTo>
                          <a:pt x="74643" y="37091"/>
                        </a:moveTo>
                        <a:cubicBezTo>
                          <a:pt x="74643" y="57309"/>
                          <a:pt x="58253" y="73699"/>
                          <a:pt x="38035" y="73699"/>
                        </a:cubicBezTo>
                        <a:cubicBezTo>
                          <a:pt x="17816" y="73699"/>
                          <a:pt x="1426" y="57309"/>
                          <a:pt x="1426" y="37091"/>
                        </a:cubicBezTo>
                        <a:cubicBezTo>
                          <a:pt x="1426" y="16872"/>
                          <a:pt x="17816" y="482"/>
                          <a:pt x="38035" y="482"/>
                        </a:cubicBezTo>
                        <a:cubicBezTo>
                          <a:pt x="58253" y="482"/>
                          <a:pt x="74643" y="16872"/>
                          <a:pt x="74643" y="37091"/>
                        </a:cubicBezTo>
                        <a:close/>
                      </a:path>
                    </a:pathLst>
                  </a:custGeom>
                  <a:solidFill>
                    <a:srgbClr val="464646">
                      <a:alpha val="50000"/>
                    </a:srgbClr>
                  </a:solidFill>
                  <a:ln w="609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/>
                  </a:p>
                </p:txBody>
              </p:sp>
              <p:grpSp>
                <p:nvGrpSpPr>
                  <p:cNvPr id="20" name="组合 19">
                    <a:extLst>
                      <a:ext uri="{FF2B5EF4-FFF2-40B4-BE49-F238E27FC236}">
                        <a16:creationId xmlns:a16="http://schemas.microsoft.com/office/drawing/2014/main" id="{7234017A-830C-4AFE-86FE-A597101D8BCA}"/>
                      </a:ext>
                    </a:extLst>
                  </p:cNvPr>
                  <p:cNvGrpSpPr/>
                  <p:nvPr/>
                </p:nvGrpSpPr>
                <p:grpSpPr>
                  <a:xfrm>
                    <a:off x="10376148" y="3395442"/>
                    <a:ext cx="42709" cy="42709"/>
                    <a:chOff x="10376148" y="3395442"/>
                    <a:chExt cx="42709" cy="42709"/>
                  </a:xfrm>
                </p:grpSpPr>
                <p:sp>
                  <p:nvSpPr>
                    <p:cNvPr id="28" name="任意多边形: 形状 27">
                      <a:extLst>
                        <a:ext uri="{FF2B5EF4-FFF2-40B4-BE49-F238E27FC236}">
                          <a16:creationId xmlns:a16="http://schemas.microsoft.com/office/drawing/2014/main" id="{8604B6DE-37E9-4BD1-AA40-757E63BCD91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379198" y="3398492"/>
                      <a:ext cx="36608" cy="36608"/>
                    </a:xfrm>
                    <a:custGeom>
                      <a:avLst/>
                      <a:gdLst>
                        <a:gd name="connsiteX0" fmla="*/ 19730 w 36608"/>
                        <a:gd name="connsiteY0" fmla="*/ 482 h 36608"/>
                        <a:gd name="connsiteX1" fmla="*/ 1426 w 36608"/>
                        <a:gd name="connsiteY1" fmla="*/ 18786 h 36608"/>
                        <a:gd name="connsiteX2" fmla="*/ 1426 w 36608"/>
                        <a:gd name="connsiteY2" fmla="*/ 18786 h 36608"/>
                        <a:gd name="connsiteX3" fmla="*/ 19730 w 36608"/>
                        <a:gd name="connsiteY3" fmla="*/ 37091 h 36608"/>
                        <a:gd name="connsiteX4" fmla="*/ 19730 w 36608"/>
                        <a:gd name="connsiteY4" fmla="*/ 37091 h 36608"/>
                        <a:gd name="connsiteX5" fmla="*/ 38035 w 36608"/>
                        <a:gd name="connsiteY5" fmla="*/ 18786 h 36608"/>
                        <a:gd name="connsiteX6" fmla="*/ 38035 w 36608"/>
                        <a:gd name="connsiteY6" fmla="*/ 18786 h 36608"/>
                        <a:gd name="connsiteX7" fmla="*/ 19730 w 36608"/>
                        <a:gd name="connsiteY7" fmla="*/ 482 h 36608"/>
                        <a:gd name="connsiteX8" fmla="*/ 19730 w 36608"/>
                        <a:gd name="connsiteY8" fmla="*/ 482 h 366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6608" h="36608">
                          <a:moveTo>
                            <a:pt x="19730" y="482"/>
                          </a:moveTo>
                          <a:cubicBezTo>
                            <a:pt x="9358" y="482"/>
                            <a:pt x="1426" y="8414"/>
                            <a:pt x="1426" y="18786"/>
                          </a:cubicBezTo>
                          <a:lnTo>
                            <a:pt x="1426" y="18786"/>
                          </a:lnTo>
                          <a:cubicBezTo>
                            <a:pt x="1426" y="29159"/>
                            <a:pt x="9358" y="37091"/>
                            <a:pt x="19730" y="37091"/>
                          </a:cubicBezTo>
                          <a:lnTo>
                            <a:pt x="19730" y="37091"/>
                          </a:lnTo>
                          <a:cubicBezTo>
                            <a:pt x="30103" y="37091"/>
                            <a:pt x="38035" y="29159"/>
                            <a:pt x="38035" y="18786"/>
                          </a:cubicBezTo>
                          <a:lnTo>
                            <a:pt x="38035" y="18786"/>
                          </a:lnTo>
                          <a:cubicBezTo>
                            <a:pt x="38035" y="8414"/>
                            <a:pt x="30103" y="482"/>
                            <a:pt x="19730" y="482"/>
                          </a:cubicBezTo>
                          <a:lnTo>
                            <a:pt x="19730" y="482"/>
                          </a:lnTo>
                          <a:close/>
                        </a:path>
                      </a:pathLst>
                    </a:custGeom>
                    <a:solidFill>
                      <a:srgbClr val="072244"/>
                    </a:solidFill>
                    <a:ln w="6098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9" name="任意多边形: 形状 28">
                      <a:extLst>
                        <a:ext uri="{FF2B5EF4-FFF2-40B4-BE49-F238E27FC236}">
                          <a16:creationId xmlns:a16="http://schemas.microsoft.com/office/drawing/2014/main" id="{431C510C-2946-4D0B-A0F2-1235A87FEEA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379198" y="3398492"/>
                      <a:ext cx="36608" cy="36608"/>
                    </a:xfrm>
                    <a:custGeom>
                      <a:avLst/>
                      <a:gdLst>
                        <a:gd name="connsiteX0" fmla="*/ 19730 w 36608"/>
                        <a:gd name="connsiteY0" fmla="*/ 482 h 36608"/>
                        <a:gd name="connsiteX1" fmla="*/ 1426 w 36608"/>
                        <a:gd name="connsiteY1" fmla="*/ 18786 h 36608"/>
                        <a:gd name="connsiteX2" fmla="*/ 1426 w 36608"/>
                        <a:gd name="connsiteY2" fmla="*/ 18786 h 36608"/>
                        <a:gd name="connsiteX3" fmla="*/ 19730 w 36608"/>
                        <a:gd name="connsiteY3" fmla="*/ 37091 h 36608"/>
                        <a:gd name="connsiteX4" fmla="*/ 19730 w 36608"/>
                        <a:gd name="connsiteY4" fmla="*/ 37091 h 36608"/>
                        <a:gd name="connsiteX5" fmla="*/ 38035 w 36608"/>
                        <a:gd name="connsiteY5" fmla="*/ 18786 h 36608"/>
                        <a:gd name="connsiteX6" fmla="*/ 38035 w 36608"/>
                        <a:gd name="connsiteY6" fmla="*/ 18786 h 36608"/>
                        <a:gd name="connsiteX7" fmla="*/ 19730 w 36608"/>
                        <a:gd name="connsiteY7" fmla="*/ 482 h 36608"/>
                        <a:gd name="connsiteX8" fmla="*/ 19730 w 36608"/>
                        <a:gd name="connsiteY8" fmla="*/ 482 h 366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6608" h="36608">
                          <a:moveTo>
                            <a:pt x="19730" y="482"/>
                          </a:moveTo>
                          <a:cubicBezTo>
                            <a:pt x="9358" y="482"/>
                            <a:pt x="1426" y="8414"/>
                            <a:pt x="1426" y="18786"/>
                          </a:cubicBezTo>
                          <a:lnTo>
                            <a:pt x="1426" y="18786"/>
                          </a:lnTo>
                          <a:cubicBezTo>
                            <a:pt x="1426" y="29159"/>
                            <a:pt x="9358" y="37091"/>
                            <a:pt x="19730" y="37091"/>
                          </a:cubicBezTo>
                          <a:lnTo>
                            <a:pt x="19730" y="37091"/>
                          </a:lnTo>
                          <a:cubicBezTo>
                            <a:pt x="30103" y="37091"/>
                            <a:pt x="38035" y="29159"/>
                            <a:pt x="38035" y="18786"/>
                          </a:cubicBezTo>
                          <a:lnTo>
                            <a:pt x="38035" y="18786"/>
                          </a:lnTo>
                          <a:cubicBezTo>
                            <a:pt x="38035" y="8414"/>
                            <a:pt x="30103" y="482"/>
                            <a:pt x="19730" y="482"/>
                          </a:cubicBezTo>
                          <a:lnTo>
                            <a:pt x="19730" y="482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6098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0" name="任意多边形: 形状 29">
                      <a:extLst>
                        <a:ext uri="{FF2B5EF4-FFF2-40B4-BE49-F238E27FC236}">
                          <a16:creationId xmlns:a16="http://schemas.microsoft.com/office/drawing/2014/main" id="{2F092CDA-D2E7-4E9B-A0DE-13CCC6F6B13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376148" y="3395442"/>
                      <a:ext cx="42709" cy="42709"/>
                    </a:xfrm>
                    <a:custGeom>
                      <a:avLst/>
                      <a:gdLst>
                        <a:gd name="connsiteX0" fmla="*/ 22781 w 42709"/>
                        <a:gd name="connsiteY0" fmla="*/ 482 h 42709"/>
                        <a:gd name="connsiteX1" fmla="*/ 38035 w 42709"/>
                        <a:gd name="connsiteY1" fmla="*/ 6583 h 42709"/>
                        <a:gd name="connsiteX2" fmla="*/ 44136 w 42709"/>
                        <a:gd name="connsiteY2" fmla="*/ 21837 h 42709"/>
                        <a:gd name="connsiteX3" fmla="*/ 37424 w 42709"/>
                        <a:gd name="connsiteY3" fmla="*/ 37091 h 42709"/>
                        <a:gd name="connsiteX4" fmla="*/ 22781 w 42709"/>
                        <a:gd name="connsiteY4" fmla="*/ 43192 h 42709"/>
                        <a:gd name="connsiteX5" fmla="*/ 7527 w 42709"/>
                        <a:gd name="connsiteY5" fmla="*/ 36480 h 42709"/>
                        <a:gd name="connsiteX6" fmla="*/ 1426 w 42709"/>
                        <a:gd name="connsiteY6" fmla="*/ 21837 h 42709"/>
                        <a:gd name="connsiteX7" fmla="*/ 8138 w 42709"/>
                        <a:gd name="connsiteY7" fmla="*/ 6583 h 42709"/>
                        <a:gd name="connsiteX8" fmla="*/ 22781 w 42709"/>
                        <a:gd name="connsiteY8" fmla="*/ 482 h 427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2709" h="42709">
                          <a:moveTo>
                            <a:pt x="22781" y="482"/>
                          </a:moveTo>
                          <a:cubicBezTo>
                            <a:pt x="28882" y="482"/>
                            <a:pt x="33764" y="2923"/>
                            <a:pt x="38035" y="6583"/>
                          </a:cubicBezTo>
                          <a:cubicBezTo>
                            <a:pt x="41695" y="10244"/>
                            <a:pt x="44136" y="15736"/>
                            <a:pt x="44136" y="21837"/>
                          </a:cubicBezTo>
                          <a:cubicBezTo>
                            <a:pt x="43526" y="27938"/>
                            <a:pt x="41085" y="33430"/>
                            <a:pt x="37424" y="37091"/>
                          </a:cubicBezTo>
                          <a:cubicBezTo>
                            <a:pt x="33764" y="40751"/>
                            <a:pt x="28272" y="43192"/>
                            <a:pt x="22781" y="43192"/>
                          </a:cubicBezTo>
                          <a:cubicBezTo>
                            <a:pt x="16680" y="42582"/>
                            <a:pt x="11188" y="40141"/>
                            <a:pt x="7527" y="36480"/>
                          </a:cubicBezTo>
                          <a:cubicBezTo>
                            <a:pt x="3867" y="32820"/>
                            <a:pt x="1426" y="27328"/>
                            <a:pt x="1426" y="21837"/>
                          </a:cubicBezTo>
                          <a:cubicBezTo>
                            <a:pt x="2036" y="15736"/>
                            <a:pt x="4477" y="10244"/>
                            <a:pt x="8138" y="6583"/>
                          </a:cubicBezTo>
                          <a:cubicBezTo>
                            <a:pt x="11798" y="2923"/>
                            <a:pt x="17290" y="482"/>
                            <a:pt x="22781" y="482"/>
                          </a:cubicBezTo>
                          <a:close/>
                        </a:path>
                      </a:pathLst>
                    </a:custGeom>
                    <a:noFill/>
                    <a:ln w="6098" cap="flat">
                      <a:solidFill>
                        <a:srgbClr val="333333"/>
                      </a:solidFill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zh-CN" altLang="en-US"/>
                    </a:p>
                  </p:txBody>
                </p:sp>
              </p:grpSp>
              <p:sp>
                <p:nvSpPr>
                  <p:cNvPr id="21" name="任意多边形: 形状 20">
                    <a:extLst>
                      <a:ext uri="{FF2B5EF4-FFF2-40B4-BE49-F238E27FC236}">
                        <a16:creationId xmlns:a16="http://schemas.microsoft.com/office/drawing/2014/main" id="{1F2D361B-E865-4176-8DCE-3F520F9C1B82}"/>
                      </a:ext>
                    </a:extLst>
                  </p:cNvPr>
                  <p:cNvSpPr/>
                  <p:nvPr/>
                </p:nvSpPr>
                <p:spPr>
                  <a:xfrm>
                    <a:off x="10391401" y="3404594"/>
                    <a:ext cx="12202" cy="12202"/>
                  </a:xfrm>
                  <a:custGeom>
                    <a:avLst/>
                    <a:gdLst>
                      <a:gd name="connsiteX0" fmla="*/ 13629 w 12202"/>
                      <a:gd name="connsiteY0" fmla="*/ 6583 h 12202"/>
                      <a:gd name="connsiteX1" fmla="*/ 7527 w 12202"/>
                      <a:gd name="connsiteY1" fmla="*/ 12685 h 12202"/>
                      <a:gd name="connsiteX2" fmla="*/ 1426 w 12202"/>
                      <a:gd name="connsiteY2" fmla="*/ 6583 h 12202"/>
                      <a:gd name="connsiteX3" fmla="*/ 7527 w 12202"/>
                      <a:gd name="connsiteY3" fmla="*/ 482 h 12202"/>
                      <a:gd name="connsiteX4" fmla="*/ 13629 w 12202"/>
                      <a:gd name="connsiteY4" fmla="*/ 6583 h 122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202" h="12202">
                        <a:moveTo>
                          <a:pt x="13629" y="6583"/>
                        </a:moveTo>
                        <a:cubicBezTo>
                          <a:pt x="13629" y="9953"/>
                          <a:pt x="10897" y="12685"/>
                          <a:pt x="7527" y="12685"/>
                        </a:cubicBezTo>
                        <a:cubicBezTo>
                          <a:pt x="4158" y="12685"/>
                          <a:pt x="1426" y="9953"/>
                          <a:pt x="1426" y="6583"/>
                        </a:cubicBezTo>
                        <a:cubicBezTo>
                          <a:pt x="1426" y="3214"/>
                          <a:pt x="4158" y="482"/>
                          <a:pt x="7527" y="482"/>
                        </a:cubicBezTo>
                        <a:cubicBezTo>
                          <a:pt x="10897" y="482"/>
                          <a:pt x="13629" y="3214"/>
                          <a:pt x="13629" y="6583"/>
                        </a:cubicBezTo>
                        <a:close/>
                      </a:path>
                    </a:pathLst>
                  </a:custGeom>
                  <a:solidFill>
                    <a:srgbClr val="03DBF8"/>
                  </a:solidFill>
                  <a:ln w="609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" name="任意多边形: 形状 21">
                    <a:extLst>
                      <a:ext uri="{FF2B5EF4-FFF2-40B4-BE49-F238E27FC236}">
                        <a16:creationId xmlns:a16="http://schemas.microsoft.com/office/drawing/2014/main" id="{6A586886-1F89-47B0-8A57-6E0976F6F5F2}"/>
                      </a:ext>
                    </a:extLst>
                  </p:cNvPr>
                  <p:cNvSpPr/>
                  <p:nvPr/>
                </p:nvSpPr>
                <p:spPr>
                  <a:xfrm>
                    <a:off x="10403604" y="3410695"/>
                    <a:ext cx="6101" cy="12202"/>
                  </a:xfrm>
                  <a:custGeom>
                    <a:avLst/>
                    <a:gdLst>
                      <a:gd name="connsiteX0" fmla="*/ 7527 w 6101"/>
                      <a:gd name="connsiteY0" fmla="*/ 6583 h 12202"/>
                      <a:gd name="connsiteX1" fmla="*/ 2036 w 6101"/>
                      <a:gd name="connsiteY1" fmla="*/ 482 h 12202"/>
                      <a:gd name="connsiteX2" fmla="*/ 4477 w 6101"/>
                      <a:gd name="connsiteY2" fmla="*/ 6583 h 12202"/>
                      <a:gd name="connsiteX3" fmla="*/ 1426 w 6101"/>
                      <a:gd name="connsiteY3" fmla="*/ 12685 h 12202"/>
                      <a:gd name="connsiteX4" fmla="*/ 7527 w 6101"/>
                      <a:gd name="connsiteY4" fmla="*/ 6583 h 122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101" h="12202">
                        <a:moveTo>
                          <a:pt x="7527" y="6583"/>
                        </a:moveTo>
                        <a:cubicBezTo>
                          <a:pt x="7527" y="1702"/>
                          <a:pt x="2036" y="482"/>
                          <a:pt x="2036" y="482"/>
                        </a:cubicBezTo>
                        <a:cubicBezTo>
                          <a:pt x="2036" y="482"/>
                          <a:pt x="4477" y="3533"/>
                          <a:pt x="4477" y="6583"/>
                        </a:cubicBezTo>
                        <a:cubicBezTo>
                          <a:pt x="4477" y="9634"/>
                          <a:pt x="1426" y="12685"/>
                          <a:pt x="1426" y="12685"/>
                        </a:cubicBezTo>
                        <a:cubicBezTo>
                          <a:pt x="1426" y="12685"/>
                          <a:pt x="7527" y="11465"/>
                          <a:pt x="7527" y="6583"/>
                        </a:cubicBezTo>
                        <a:close/>
                      </a:path>
                    </a:pathLst>
                  </a:custGeom>
                  <a:solidFill>
                    <a:srgbClr val="14AAC8"/>
                  </a:solidFill>
                  <a:ln w="609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" name="任意多边形: 形状 22">
                    <a:extLst>
                      <a:ext uri="{FF2B5EF4-FFF2-40B4-BE49-F238E27FC236}">
                        <a16:creationId xmlns:a16="http://schemas.microsoft.com/office/drawing/2014/main" id="{2FE2E878-0CB9-400C-BF87-6A25CFDF09E6}"/>
                      </a:ext>
                    </a:extLst>
                  </p:cNvPr>
                  <p:cNvSpPr/>
                  <p:nvPr/>
                </p:nvSpPr>
                <p:spPr>
                  <a:xfrm>
                    <a:off x="10385300" y="3416797"/>
                    <a:ext cx="6101" cy="6101"/>
                  </a:xfrm>
                  <a:custGeom>
                    <a:avLst/>
                    <a:gdLst>
                      <a:gd name="connsiteX0" fmla="*/ 7527 w 6101"/>
                      <a:gd name="connsiteY0" fmla="*/ 3533 h 6101"/>
                      <a:gd name="connsiteX1" fmla="*/ 4477 w 6101"/>
                      <a:gd name="connsiteY1" fmla="*/ 6583 h 6101"/>
                      <a:gd name="connsiteX2" fmla="*/ 1426 w 6101"/>
                      <a:gd name="connsiteY2" fmla="*/ 3533 h 6101"/>
                      <a:gd name="connsiteX3" fmla="*/ 4477 w 6101"/>
                      <a:gd name="connsiteY3" fmla="*/ 482 h 6101"/>
                      <a:gd name="connsiteX4" fmla="*/ 7527 w 6101"/>
                      <a:gd name="connsiteY4" fmla="*/ 3533 h 61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101" h="6101">
                        <a:moveTo>
                          <a:pt x="7527" y="3533"/>
                        </a:moveTo>
                        <a:cubicBezTo>
                          <a:pt x="7527" y="5218"/>
                          <a:pt x="6162" y="6583"/>
                          <a:pt x="4477" y="6583"/>
                        </a:cubicBezTo>
                        <a:cubicBezTo>
                          <a:pt x="2792" y="6583"/>
                          <a:pt x="1426" y="5218"/>
                          <a:pt x="1426" y="3533"/>
                        </a:cubicBezTo>
                        <a:cubicBezTo>
                          <a:pt x="1426" y="1848"/>
                          <a:pt x="2792" y="482"/>
                          <a:pt x="4477" y="482"/>
                        </a:cubicBezTo>
                        <a:cubicBezTo>
                          <a:pt x="6162" y="482"/>
                          <a:pt x="7527" y="1848"/>
                          <a:pt x="7527" y="3533"/>
                        </a:cubicBezTo>
                        <a:close/>
                      </a:path>
                    </a:pathLst>
                  </a:custGeom>
                  <a:solidFill>
                    <a:srgbClr val="30A4B9"/>
                  </a:solidFill>
                  <a:ln w="609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4" name="任意多边形: 形状 23">
                    <a:extLst>
                      <a:ext uri="{FF2B5EF4-FFF2-40B4-BE49-F238E27FC236}">
                        <a16:creationId xmlns:a16="http://schemas.microsoft.com/office/drawing/2014/main" id="{D02B4522-EB46-429D-B673-567940621A46}"/>
                      </a:ext>
                    </a:extLst>
                  </p:cNvPr>
                  <p:cNvSpPr/>
                  <p:nvPr/>
                </p:nvSpPr>
                <p:spPr>
                  <a:xfrm>
                    <a:off x="10348691" y="2940886"/>
                    <a:ext cx="97622" cy="97622"/>
                  </a:xfrm>
                  <a:custGeom>
                    <a:avLst/>
                    <a:gdLst>
                      <a:gd name="connsiteX0" fmla="*/ 99049 w 97622"/>
                      <a:gd name="connsiteY0" fmla="*/ 49293 h 97622"/>
                      <a:gd name="connsiteX1" fmla="*/ 50237 w 97622"/>
                      <a:gd name="connsiteY1" fmla="*/ 98105 h 97622"/>
                      <a:gd name="connsiteX2" fmla="*/ 1426 w 97622"/>
                      <a:gd name="connsiteY2" fmla="*/ 49293 h 97622"/>
                      <a:gd name="connsiteX3" fmla="*/ 50237 w 97622"/>
                      <a:gd name="connsiteY3" fmla="*/ 482 h 97622"/>
                      <a:gd name="connsiteX4" fmla="*/ 99049 w 97622"/>
                      <a:gd name="connsiteY4" fmla="*/ 49293 h 976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622" h="97622">
                        <a:moveTo>
                          <a:pt x="99049" y="49293"/>
                        </a:moveTo>
                        <a:cubicBezTo>
                          <a:pt x="99049" y="76251"/>
                          <a:pt x="77195" y="98105"/>
                          <a:pt x="50237" y="98105"/>
                        </a:cubicBezTo>
                        <a:cubicBezTo>
                          <a:pt x="23280" y="98105"/>
                          <a:pt x="1426" y="76251"/>
                          <a:pt x="1426" y="49293"/>
                        </a:cubicBezTo>
                        <a:cubicBezTo>
                          <a:pt x="1426" y="22336"/>
                          <a:pt x="23280" y="482"/>
                          <a:pt x="50237" y="482"/>
                        </a:cubicBezTo>
                        <a:cubicBezTo>
                          <a:pt x="77195" y="482"/>
                          <a:pt x="99049" y="22336"/>
                          <a:pt x="99049" y="49293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609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5" name="任意多边形: 形状 24">
                    <a:extLst>
                      <a:ext uri="{FF2B5EF4-FFF2-40B4-BE49-F238E27FC236}">
                        <a16:creationId xmlns:a16="http://schemas.microsoft.com/office/drawing/2014/main" id="{27E5898E-D982-443F-9975-8D1B5F979BBC}"/>
                      </a:ext>
                    </a:extLst>
                  </p:cNvPr>
                  <p:cNvSpPr/>
                  <p:nvPr/>
                </p:nvSpPr>
                <p:spPr>
                  <a:xfrm>
                    <a:off x="10336488" y="3136131"/>
                    <a:ext cx="122028" cy="122028"/>
                  </a:xfrm>
                  <a:custGeom>
                    <a:avLst/>
                    <a:gdLst>
                      <a:gd name="connsiteX0" fmla="*/ 123454 w 122028"/>
                      <a:gd name="connsiteY0" fmla="*/ 61496 h 122028"/>
                      <a:gd name="connsiteX1" fmla="*/ 62440 w 122028"/>
                      <a:gd name="connsiteY1" fmla="*/ 122510 h 122028"/>
                      <a:gd name="connsiteX2" fmla="*/ 1426 w 122028"/>
                      <a:gd name="connsiteY2" fmla="*/ 61496 h 122028"/>
                      <a:gd name="connsiteX3" fmla="*/ 62440 w 122028"/>
                      <a:gd name="connsiteY3" fmla="*/ 482 h 122028"/>
                      <a:gd name="connsiteX4" fmla="*/ 123454 w 122028"/>
                      <a:gd name="connsiteY4" fmla="*/ 61496 h 1220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2028" h="122028">
                        <a:moveTo>
                          <a:pt x="123454" y="61496"/>
                        </a:moveTo>
                        <a:cubicBezTo>
                          <a:pt x="123454" y="95193"/>
                          <a:pt x="96137" y="122510"/>
                          <a:pt x="62440" y="122510"/>
                        </a:cubicBezTo>
                        <a:cubicBezTo>
                          <a:pt x="28743" y="122510"/>
                          <a:pt x="1426" y="95193"/>
                          <a:pt x="1426" y="61496"/>
                        </a:cubicBezTo>
                        <a:cubicBezTo>
                          <a:pt x="1426" y="27799"/>
                          <a:pt x="28743" y="482"/>
                          <a:pt x="62440" y="482"/>
                        </a:cubicBezTo>
                        <a:cubicBezTo>
                          <a:pt x="96137" y="482"/>
                          <a:pt x="123454" y="27799"/>
                          <a:pt x="123454" y="61496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609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" name="任意多边形: 形状 25">
                    <a:extLst>
                      <a:ext uri="{FF2B5EF4-FFF2-40B4-BE49-F238E27FC236}">
                        <a16:creationId xmlns:a16="http://schemas.microsoft.com/office/drawing/2014/main" id="{EBAD9529-DFE9-4454-A1D8-B1C2AAB291B0}"/>
                      </a:ext>
                    </a:extLst>
                  </p:cNvPr>
                  <p:cNvSpPr/>
                  <p:nvPr/>
                </p:nvSpPr>
                <p:spPr>
                  <a:xfrm>
                    <a:off x="10336488" y="3782882"/>
                    <a:ext cx="122028" cy="122028"/>
                  </a:xfrm>
                  <a:custGeom>
                    <a:avLst/>
                    <a:gdLst>
                      <a:gd name="connsiteX0" fmla="*/ 123454 w 122028"/>
                      <a:gd name="connsiteY0" fmla="*/ 61496 h 122028"/>
                      <a:gd name="connsiteX1" fmla="*/ 62440 w 122028"/>
                      <a:gd name="connsiteY1" fmla="*/ 122510 h 122028"/>
                      <a:gd name="connsiteX2" fmla="*/ 1426 w 122028"/>
                      <a:gd name="connsiteY2" fmla="*/ 61496 h 122028"/>
                      <a:gd name="connsiteX3" fmla="*/ 62440 w 122028"/>
                      <a:gd name="connsiteY3" fmla="*/ 482 h 122028"/>
                      <a:gd name="connsiteX4" fmla="*/ 123454 w 122028"/>
                      <a:gd name="connsiteY4" fmla="*/ 61496 h 1220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2028" h="122028">
                        <a:moveTo>
                          <a:pt x="123454" y="61496"/>
                        </a:moveTo>
                        <a:cubicBezTo>
                          <a:pt x="123454" y="95193"/>
                          <a:pt x="96137" y="122510"/>
                          <a:pt x="62440" y="122510"/>
                        </a:cubicBezTo>
                        <a:cubicBezTo>
                          <a:pt x="28743" y="122510"/>
                          <a:pt x="1426" y="95193"/>
                          <a:pt x="1426" y="61496"/>
                        </a:cubicBezTo>
                        <a:cubicBezTo>
                          <a:pt x="1426" y="27799"/>
                          <a:pt x="28743" y="482"/>
                          <a:pt x="62440" y="482"/>
                        </a:cubicBezTo>
                        <a:cubicBezTo>
                          <a:pt x="96137" y="482"/>
                          <a:pt x="123454" y="27799"/>
                          <a:pt x="123454" y="61496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609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7" name="任意多边形: 形状 26">
                    <a:extLst>
                      <a:ext uri="{FF2B5EF4-FFF2-40B4-BE49-F238E27FC236}">
                        <a16:creationId xmlns:a16="http://schemas.microsoft.com/office/drawing/2014/main" id="{9B59C339-7C7B-4F4A-B399-CD2D2ABFE082}"/>
                      </a:ext>
                    </a:extLst>
                  </p:cNvPr>
                  <p:cNvSpPr/>
                  <p:nvPr/>
                </p:nvSpPr>
                <p:spPr>
                  <a:xfrm>
                    <a:off x="10379198" y="3599839"/>
                    <a:ext cx="36608" cy="36608"/>
                  </a:xfrm>
                  <a:custGeom>
                    <a:avLst/>
                    <a:gdLst>
                      <a:gd name="connsiteX0" fmla="*/ 38035 w 36608"/>
                      <a:gd name="connsiteY0" fmla="*/ 18786 h 36608"/>
                      <a:gd name="connsiteX1" fmla="*/ 19730 w 36608"/>
                      <a:gd name="connsiteY1" fmla="*/ 37091 h 36608"/>
                      <a:gd name="connsiteX2" fmla="*/ 1426 w 36608"/>
                      <a:gd name="connsiteY2" fmla="*/ 18786 h 36608"/>
                      <a:gd name="connsiteX3" fmla="*/ 19730 w 36608"/>
                      <a:gd name="connsiteY3" fmla="*/ 482 h 36608"/>
                      <a:gd name="connsiteX4" fmla="*/ 38035 w 36608"/>
                      <a:gd name="connsiteY4" fmla="*/ 18786 h 366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6608" h="36608">
                        <a:moveTo>
                          <a:pt x="38035" y="18786"/>
                        </a:moveTo>
                        <a:cubicBezTo>
                          <a:pt x="38035" y="28895"/>
                          <a:pt x="29839" y="37091"/>
                          <a:pt x="19730" y="37091"/>
                        </a:cubicBezTo>
                        <a:cubicBezTo>
                          <a:pt x="9621" y="37091"/>
                          <a:pt x="1426" y="28895"/>
                          <a:pt x="1426" y="18786"/>
                        </a:cubicBezTo>
                        <a:cubicBezTo>
                          <a:pt x="1426" y="8677"/>
                          <a:pt x="9621" y="482"/>
                          <a:pt x="19730" y="482"/>
                        </a:cubicBezTo>
                        <a:cubicBezTo>
                          <a:pt x="29839" y="482"/>
                          <a:pt x="38035" y="8677"/>
                          <a:pt x="38035" y="18786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609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18" name="任意多边形: 形状 17">
                  <a:extLst>
                    <a:ext uri="{FF2B5EF4-FFF2-40B4-BE49-F238E27FC236}">
                      <a16:creationId xmlns:a16="http://schemas.microsoft.com/office/drawing/2014/main" id="{1780CEDC-B48D-46D6-9714-936393046E4A}"/>
                    </a:ext>
                  </a:extLst>
                </p:cNvPr>
                <p:cNvSpPr/>
                <p:nvPr/>
              </p:nvSpPr>
              <p:spPr>
                <a:xfrm>
                  <a:off x="3433645" y="1747871"/>
                  <a:ext cx="5318879" cy="3988965"/>
                </a:xfrm>
                <a:custGeom>
                  <a:avLst/>
                  <a:gdLst>
                    <a:gd name="connsiteX0" fmla="*/ 8188114 w 8347967"/>
                    <a:gd name="connsiteY0" fmla="*/ 3 h 6260670"/>
                    <a:gd name="connsiteX1" fmla="*/ 8282076 w 8347967"/>
                    <a:gd name="connsiteY1" fmla="*/ 17087 h 6260670"/>
                    <a:gd name="connsiteX2" fmla="*/ 8330887 w 8347967"/>
                    <a:gd name="connsiteY2" fmla="*/ 65898 h 6260670"/>
                    <a:gd name="connsiteX3" fmla="*/ 8347971 w 8347967"/>
                    <a:gd name="connsiteY3" fmla="*/ 162911 h 6260670"/>
                    <a:gd name="connsiteX4" fmla="*/ 8347971 w 8347967"/>
                    <a:gd name="connsiteY4" fmla="*/ 162911 h 6260670"/>
                    <a:gd name="connsiteX5" fmla="*/ 8347971 w 8347967"/>
                    <a:gd name="connsiteY5" fmla="*/ 6097766 h 6260670"/>
                    <a:gd name="connsiteX6" fmla="*/ 8330887 w 8347967"/>
                    <a:gd name="connsiteY6" fmla="*/ 6194779 h 6260670"/>
                    <a:gd name="connsiteX7" fmla="*/ 8282076 w 8347967"/>
                    <a:gd name="connsiteY7" fmla="*/ 6243590 h 6260670"/>
                    <a:gd name="connsiteX8" fmla="*/ 8185063 w 8347967"/>
                    <a:gd name="connsiteY8" fmla="*/ 6260674 h 6260670"/>
                    <a:gd name="connsiteX9" fmla="*/ 8185063 w 8347967"/>
                    <a:gd name="connsiteY9" fmla="*/ 6260674 h 6260670"/>
                    <a:gd name="connsiteX10" fmla="*/ 162911 w 8347967"/>
                    <a:gd name="connsiteY10" fmla="*/ 6260674 h 6260670"/>
                    <a:gd name="connsiteX11" fmla="*/ 65898 w 8347967"/>
                    <a:gd name="connsiteY11" fmla="*/ 6243590 h 6260670"/>
                    <a:gd name="connsiteX12" fmla="*/ 17087 w 8347967"/>
                    <a:gd name="connsiteY12" fmla="*/ 6194779 h 6260670"/>
                    <a:gd name="connsiteX13" fmla="*/ 3 w 8347967"/>
                    <a:gd name="connsiteY13" fmla="*/ 6100817 h 6260670"/>
                    <a:gd name="connsiteX14" fmla="*/ 3 w 8347967"/>
                    <a:gd name="connsiteY14" fmla="*/ 6100817 h 6260670"/>
                    <a:gd name="connsiteX15" fmla="*/ 3 w 8347967"/>
                    <a:gd name="connsiteY15" fmla="*/ 159860 h 6260670"/>
                    <a:gd name="connsiteX16" fmla="*/ 17087 w 8347967"/>
                    <a:gd name="connsiteY16" fmla="*/ 65898 h 6260670"/>
                    <a:gd name="connsiteX17" fmla="*/ 65898 w 8347967"/>
                    <a:gd name="connsiteY17" fmla="*/ 17087 h 6260670"/>
                    <a:gd name="connsiteX18" fmla="*/ 159860 w 8347967"/>
                    <a:gd name="connsiteY18" fmla="*/ 3 h 6260670"/>
                    <a:gd name="connsiteX19" fmla="*/ 159860 w 8347967"/>
                    <a:gd name="connsiteY19" fmla="*/ 3 h 6260670"/>
                    <a:gd name="connsiteX20" fmla="*/ 8188114 w 8347967"/>
                    <a:gd name="connsiteY20" fmla="*/ 3 h 62606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8347967" h="6260670">
                      <a:moveTo>
                        <a:pt x="8188114" y="3"/>
                      </a:moveTo>
                      <a:cubicBezTo>
                        <a:pt x="8241806" y="3"/>
                        <a:pt x="8261941" y="6104"/>
                        <a:pt x="8282076" y="17087"/>
                      </a:cubicBezTo>
                      <a:cubicBezTo>
                        <a:pt x="8302820" y="28070"/>
                        <a:pt x="8319294" y="44543"/>
                        <a:pt x="8330887" y="65898"/>
                      </a:cubicBezTo>
                      <a:cubicBezTo>
                        <a:pt x="8341869" y="86643"/>
                        <a:pt x="8347971" y="106778"/>
                        <a:pt x="8347971" y="162911"/>
                      </a:cubicBezTo>
                      <a:lnTo>
                        <a:pt x="8347971" y="162911"/>
                      </a:lnTo>
                      <a:lnTo>
                        <a:pt x="8347971" y="6097766"/>
                      </a:lnTo>
                      <a:cubicBezTo>
                        <a:pt x="8347971" y="6153899"/>
                        <a:pt x="8341869" y="6174034"/>
                        <a:pt x="8330887" y="6194779"/>
                      </a:cubicBezTo>
                      <a:cubicBezTo>
                        <a:pt x="8319904" y="6215523"/>
                        <a:pt x="8303431" y="6231997"/>
                        <a:pt x="8282076" y="6243590"/>
                      </a:cubicBezTo>
                      <a:cubicBezTo>
                        <a:pt x="8261331" y="6254572"/>
                        <a:pt x="8241196" y="6260674"/>
                        <a:pt x="8185063" y="6260674"/>
                      </a:cubicBezTo>
                      <a:lnTo>
                        <a:pt x="8185063" y="6260674"/>
                      </a:lnTo>
                      <a:lnTo>
                        <a:pt x="162911" y="6260674"/>
                      </a:lnTo>
                      <a:cubicBezTo>
                        <a:pt x="106778" y="6260674"/>
                        <a:pt x="86643" y="6254572"/>
                        <a:pt x="65898" y="6243590"/>
                      </a:cubicBezTo>
                      <a:cubicBezTo>
                        <a:pt x="45154" y="6232607"/>
                        <a:pt x="28680" y="6216134"/>
                        <a:pt x="17087" y="6194779"/>
                      </a:cubicBezTo>
                      <a:cubicBezTo>
                        <a:pt x="6104" y="6174644"/>
                        <a:pt x="3" y="6154509"/>
                        <a:pt x="3" y="6100817"/>
                      </a:cubicBezTo>
                      <a:lnTo>
                        <a:pt x="3" y="6100817"/>
                      </a:lnTo>
                      <a:lnTo>
                        <a:pt x="3" y="159860"/>
                      </a:lnTo>
                      <a:cubicBezTo>
                        <a:pt x="3" y="106168"/>
                        <a:pt x="6104" y="86033"/>
                        <a:pt x="17087" y="65898"/>
                      </a:cubicBezTo>
                      <a:cubicBezTo>
                        <a:pt x="28070" y="45154"/>
                        <a:pt x="44543" y="28680"/>
                        <a:pt x="65898" y="17087"/>
                      </a:cubicBezTo>
                      <a:cubicBezTo>
                        <a:pt x="86643" y="6104"/>
                        <a:pt x="106168" y="3"/>
                        <a:pt x="159860" y="3"/>
                      </a:cubicBezTo>
                      <a:lnTo>
                        <a:pt x="159860" y="3"/>
                      </a:lnTo>
                      <a:lnTo>
                        <a:pt x="8188114" y="3"/>
                      </a:lnTo>
                      <a:close/>
                    </a:path>
                  </a:pathLst>
                </a:custGeom>
                <a:noFill/>
                <a:ln w="12196" cap="flat">
                  <a:solidFill>
                    <a:srgbClr val="262626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7" name="任意多边形: 形状 6">
                <a:extLst>
                  <a:ext uri="{FF2B5EF4-FFF2-40B4-BE49-F238E27FC236}">
                    <a16:creationId xmlns:a16="http://schemas.microsoft.com/office/drawing/2014/main" id="{68014949-23E1-4606-A3DA-C315ED93648E}"/>
                  </a:ext>
                </a:extLst>
              </p:cNvPr>
              <p:cNvSpPr/>
              <p:nvPr/>
            </p:nvSpPr>
            <p:spPr>
              <a:xfrm>
                <a:off x="3433839" y="1744243"/>
                <a:ext cx="5318879" cy="3988965"/>
              </a:xfrm>
              <a:custGeom>
                <a:avLst/>
                <a:gdLst>
                  <a:gd name="connsiteX0" fmla="*/ 8188114 w 8347967"/>
                  <a:gd name="connsiteY0" fmla="*/ 3 h 6260670"/>
                  <a:gd name="connsiteX1" fmla="*/ 8282076 w 8347967"/>
                  <a:gd name="connsiteY1" fmla="*/ 17087 h 6260670"/>
                  <a:gd name="connsiteX2" fmla="*/ 8330887 w 8347967"/>
                  <a:gd name="connsiteY2" fmla="*/ 65898 h 6260670"/>
                  <a:gd name="connsiteX3" fmla="*/ 8347971 w 8347967"/>
                  <a:gd name="connsiteY3" fmla="*/ 162911 h 6260670"/>
                  <a:gd name="connsiteX4" fmla="*/ 8347971 w 8347967"/>
                  <a:gd name="connsiteY4" fmla="*/ 162911 h 6260670"/>
                  <a:gd name="connsiteX5" fmla="*/ 8347971 w 8347967"/>
                  <a:gd name="connsiteY5" fmla="*/ 6097766 h 6260670"/>
                  <a:gd name="connsiteX6" fmla="*/ 8330887 w 8347967"/>
                  <a:gd name="connsiteY6" fmla="*/ 6194779 h 6260670"/>
                  <a:gd name="connsiteX7" fmla="*/ 8282076 w 8347967"/>
                  <a:gd name="connsiteY7" fmla="*/ 6243590 h 6260670"/>
                  <a:gd name="connsiteX8" fmla="*/ 8185063 w 8347967"/>
                  <a:gd name="connsiteY8" fmla="*/ 6260674 h 6260670"/>
                  <a:gd name="connsiteX9" fmla="*/ 8185063 w 8347967"/>
                  <a:gd name="connsiteY9" fmla="*/ 6260674 h 6260670"/>
                  <a:gd name="connsiteX10" fmla="*/ 162911 w 8347967"/>
                  <a:gd name="connsiteY10" fmla="*/ 6260674 h 6260670"/>
                  <a:gd name="connsiteX11" fmla="*/ 65898 w 8347967"/>
                  <a:gd name="connsiteY11" fmla="*/ 6243590 h 6260670"/>
                  <a:gd name="connsiteX12" fmla="*/ 17087 w 8347967"/>
                  <a:gd name="connsiteY12" fmla="*/ 6194779 h 6260670"/>
                  <a:gd name="connsiteX13" fmla="*/ 3 w 8347967"/>
                  <a:gd name="connsiteY13" fmla="*/ 6100817 h 6260670"/>
                  <a:gd name="connsiteX14" fmla="*/ 3 w 8347967"/>
                  <a:gd name="connsiteY14" fmla="*/ 6100817 h 6260670"/>
                  <a:gd name="connsiteX15" fmla="*/ 3 w 8347967"/>
                  <a:gd name="connsiteY15" fmla="*/ 159860 h 6260670"/>
                  <a:gd name="connsiteX16" fmla="*/ 17087 w 8347967"/>
                  <a:gd name="connsiteY16" fmla="*/ 65898 h 6260670"/>
                  <a:gd name="connsiteX17" fmla="*/ 65898 w 8347967"/>
                  <a:gd name="connsiteY17" fmla="*/ 17087 h 6260670"/>
                  <a:gd name="connsiteX18" fmla="*/ 159860 w 8347967"/>
                  <a:gd name="connsiteY18" fmla="*/ 3 h 6260670"/>
                  <a:gd name="connsiteX19" fmla="*/ 159860 w 8347967"/>
                  <a:gd name="connsiteY19" fmla="*/ 3 h 6260670"/>
                  <a:gd name="connsiteX20" fmla="*/ 8188114 w 8347967"/>
                  <a:gd name="connsiteY20" fmla="*/ 3 h 62606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47967" h="6260670">
                    <a:moveTo>
                      <a:pt x="8188114" y="3"/>
                    </a:moveTo>
                    <a:cubicBezTo>
                      <a:pt x="8241806" y="3"/>
                      <a:pt x="8261941" y="6104"/>
                      <a:pt x="8282076" y="17087"/>
                    </a:cubicBezTo>
                    <a:cubicBezTo>
                      <a:pt x="8302820" y="28070"/>
                      <a:pt x="8319294" y="44543"/>
                      <a:pt x="8330887" y="65898"/>
                    </a:cubicBezTo>
                    <a:cubicBezTo>
                      <a:pt x="8341869" y="86643"/>
                      <a:pt x="8347971" y="106778"/>
                      <a:pt x="8347971" y="162911"/>
                    </a:cubicBezTo>
                    <a:lnTo>
                      <a:pt x="8347971" y="162911"/>
                    </a:lnTo>
                    <a:lnTo>
                      <a:pt x="8347971" y="6097766"/>
                    </a:lnTo>
                    <a:cubicBezTo>
                      <a:pt x="8347971" y="6153899"/>
                      <a:pt x="8341869" y="6174034"/>
                      <a:pt x="8330887" y="6194779"/>
                    </a:cubicBezTo>
                    <a:cubicBezTo>
                      <a:pt x="8319904" y="6215523"/>
                      <a:pt x="8303431" y="6231997"/>
                      <a:pt x="8282076" y="6243590"/>
                    </a:cubicBezTo>
                    <a:cubicBezTo>
                      <a:pt x="8261331" y="6254572"/>
                      <a:pt x="8241196" y="6260674"/>
                      <a:pt x="8185063" y="6260674"/>
                    </a:cubicBezTo>
                    <a:lnTo>
                      <a:pt x="8185063" y="6260674"/>
                    </a:lnTo>
                    <a:lnTo>
                      <a:pt x="162911" y="6260674"/>
                    </a:lnTo>
                    <a:cubicBezTo>
                      <a:pt x="106778" y="6260674"/>
                      <a:pt x="86643" y="6254572"/>
                      <a:pt x="65898" y="6243590"/>
                    </a:cubicBezTo>
                    <a:cubicBezTo>
                      <a:pt x="45154" y="6232607"/>
                      <a:pt x="28680" y="6216134"/>
                      <a:pt x="17087" y="6194779"/>
                    </a:cubicBezTo>
                    <a:cubicBezTo>
                      <a:pt x="6104" y="6174644"/>
                      <a:pt x="3" y="6154509"/>
                      <a:pt x="3" y="6100817"/>
                    </a:cubicBezTo>
                    <a:lnTo>
                      <a:pt x="3" y="6100817"/>
                    </a:lnTo>
                    <a:lnTo>
                      <a:pt x="3" y="159860"/>
                    </a:lnTo>
                    <a:cubicBezTo>
                      <a:pt x="3" y="106168"/>
                      <a:pt x="6104" y="86033"/>
                      <a:pt x="17087" y="65898"/>
                    </a:cubicBezTo>
                    <a:cubicBezTo>
                      <a:pt x="28070" y="45154"/>
                      <a:pt x="44543" y="28680"/>
                      <a:pt x="65898" y="17087"/>
                    </a:cubicBezTo>
                    <a:cubicBezTo>
                      <a:pt x="86643" y="6104"/>
                      <a:pt x="106168" y="3"/>
                      <a:pt x="159860" y="3"/>
                    </a:cubicBezTo>
                    <a:lnTo>
                      <a:pt x="159860" y="3"/>
                    </a:lnTo>
                    <a:lnTo>
                      <a:pt x="8188114" y="3"/>
                    </a:lnTo>
                    <a:close/>
                  </a:path>
                </a:pathLst>
              </a:custGeom>
              <a:pattFill prst="pct5">
                <a:fgClr>
                  <a:srgbClr val="E4E6EA"/>
                </a:fgClr>
                <a:bgClr>
                  <a:srgbClr val="ADB5BF"/>
                </a:bgClr>
              </a:pattFill>
              <a:ln w="38100">
                <a:noFill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</p:grpSp>
        <p:grpSp>
          <p:nvGrpSpPr>
            <p:cNvPr id="38" name="组合 37">
              <a:extLst>
                <a:ext uri="{FF2B5EF4-FFF2-40B4-BE49-F238E27FC236}">
                  <a16:creationId xmlns:a16="http://schemas.microsoft.com/office/drawing/2014/main" id="{1A7893E2-FBC3-41F7-BB88-AB9FF39CE6D0}"/>
                </a:ext>
              </a:extLst>
            </p:cNvPr>
            <p:cNvGrpSpPr/>
            <p:nvPr/>
          </p:nvGrpSpPr>
          <p:grpSpPr>
            <a:xfrm>
              <a:off x="889271" y="435680"/>
              <a:ext cx="3855154" cy="3657152"/>
              <a:chOff x="889271" y="435680"/>
              <a:chExt cx="3855154" cy="3657152"/>
            </a:xfrm>
          </p:grpSpPr>
          <p:sp>
            <p:nvSpPr>
              <p:cNvPr id="33" name="文本框 32">
                <a:extLst>
                  <a:ext uri="{FF2B5EF4-FFF2-40B4-BE49-F238E27FC236}">
                    <a16:creationId xmlns:a16="http://schemas.microsoft.com/office/drawing/2014/main" id="{4D37A883-6AB8-45C1-B8CF-821FBCAF4FC6}"/>
                  </a:ext>
                </a:extLst>
              </p:cNvPr>
              <p:cNvSpPr txBox="1"/>
              <p:nvPr/>
            </p:nvSpPr>
            <p:spPr>
              <a:xfrm>
                <a:off x="889271" y="3793135"/>
                <a:ext cx="3101272" cy="2996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spAutoFit/>
              </a:bodyPr>
              <a:lstStyle/>
              <a:p>
                <a:pPr defTabSz="913765">
                  <a:lnSpc>
                    <a:spcPct val="150000"/>
                  </a:lnSpc>
                  <a:buSzPct val="25000"/>
                  <a:defRPr/>
                </a:pPr>
                <a:endParaRPr lang="en-US" altLang="zh-CN" sz="1000" dirty="0">
                  <a:latin typeface="等线" panose="02010600030101010101" pitchFamily="2" charset="-122"/>
                  <a:ea typeface="等线" panose="02010600030101010101" pitchFamily="2" charset="-122"/>
                </a:endParaRPr>
              </a:p>
            </p:txBody>
          </p:sp>
          <p:sp>
            <p:nvSpPr>
              <p:cNvPr id="35" name="文本框 34">
                <a:extLst>
                  <a:ext uri="{FF2B5EF4-FFF2-40B4-BE49-F238E27FC236}">
                    <a16:creationId xmlns:a16="http://schemas.microsoft.com/office/drawing/2014/main" id="{73C16D91-997A-4683-B550-777FD8085F1B}"/>
                  </a:ext>
                </a:extLst>
              </p:cNvPr>
              <p:cNvSpPr txBox="1"/>
              <p:nvPr/>
            </p:nvSpPr>
            <p:spPr>
              <a:xfrm>
                <a:off x="1483902" y="435680"/>
                <a:ext cx="3260523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 anchorCtr="0">
                <a:spAutoFit/>
              </a:bodyPr>
              <a:lstStyle/>
              <a:p>
                <a:pPr marL="0" marR="0" lvl="0" indent="0" defTabSz="91376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25000"/>
                  <a:buFontTx/>
                  <a:buNone/>
                  <a:defRPr/>
                </a:pPr>
                <a:r>
                  <a:rPr lang="zh-CN" altLang="en-US" sz="2800" b="1" dirty="0">
                    <a:solidFill>
                      <a:schemeClr val="accent1"/>
                    </a:solidFill>
                    <a:latin typeface="等线 Light" panose="02010600030101010101" pitchFamily="2" charset="-122"/>
                    <a:ea typeface="等线 Light" panose="02010600030101010101" pitchFamily="2" charset="-122"/>
                  </a:rPr>
                  <a:t>判断函数部分</a:t>
                </a:r>
                <a:endPara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等线 Light" panose="02010600030101010101" pitchFamily="2" charset="-122"/>
                  <a:ea typeface="等线 Light" panose="02010600030101010101" pitchFamily="2" charset="-122"/>
                </a:endParaRPr>
              </a:p>
            </p:txBody>
          </p:sp>
        </p:grpSp>
        <p:sp>
          <p:nvSpPr>
            <p:cNvPr id="36" name="椭圆 35">
              <a:extLst>
                <a:ext uri="{FF2B5EF4-FFF2-40B4-BE49-F238E27FC236}">
                  <a16:creationId xmlns:a16="http://schemas.microsoft.com/office/drawing/2014/main" id="{C797FA42-6728-4713-9376-BE58040C28B5}"/>
                </a:ext>
              </a:extLst>
            </p:cNvPr>
            <p:cNvSpPr/>
            <p:nvPr/>
          </p:nvSpPr>
          <p:spPr>
            <a:xfrm>
              <a:off x="946332" y="470891"/>
              <a:ext cx="452797" cy="452797"/>
            </a:xfrm>
            <a:prstGeom prst="ellipse">
              <a:avLst/>
            </a:prstGeom>
            <a:solidFill>
              <a:schemeClr val="accent1"/>
            </a:solidFill>
            <a:ln w="57150" cap="rnd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 fontScale="85000" lnSpcReduction="20000"/>
            </a:bodyPr>
            <a:lstStyle/>
            <a:p>
              <a:pPr algn="ctr" defTabSz="913765"/>
              <a:endParaRPr lang="zh-CN" altLang="en-US" sz="2000" b="1">
                <a:solidFill>
                  <a:schemeClr val="bg1"/>
                </a:solidFill>
              </a:endParaRPr>
            </a:p>
          </p:txBody>
        </p:sp>
      </p:grpSp>
      <p:pic>
        <p:nvPicPr>
          <p:cNvPr id="32" name="图片 31">
            <a:extLst>
              <a:ext uri="{FF2B5EF4-FFF2-40B4-BE49-F238E27FC236}">
                <a16:creationId xmlns:a16="http://schemas.microsoft.com/office/drawing/2014/main" id="{CC20D056-2F4A-EE4F-47EF-8DF969CBF6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0724" y="1791425"/>
            <a:ext cx="5418848" cy="3445274"/>
          </a:xfrm>
          <a:prstGeom prst="rect">
            <a:avLst/>
          </a:prstGeom>
        </p:spPr>
      </p:pic>
      <p:pic>
        <p:nvPicPr>
          <p:cNvPr id="40" name="图片 39">
            <a:extLst>
              <a:ext uri="{FF2B5EF4-FFF2-40B4-BE49-F238E27FC236}">
                <a16:creationId xmlns:a16="http://schemas.microsoft.com/office/drawing/2014/main" id="{F2F5E3B2-5E78-D574-0884-E13F0779533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4604"/>
          <a:stretch/>
        </p:blipFill>
        <p:spPr>
          <a:xfrm>
            <a:off x="532492" y="1818411"/>
            <a:ext cx="3459663" cy="1904046"/>
          </a:xfrm>
          <a:prstGeom prst="rect">
            <a:avLst/>
          </a:prstGeom>
        </p:spPr>
      </p:pic>
      <p:pic>
        <p:nvPicPr>
          <p:cNvPr id="42" name="图片 41">
            <a:extLst>
              <a:ext uri="{FF2B5EF4-FFF2-40B4-BE49-F238E27FC236}">
                <a16:creationId xmlns:a16="http://schemas.microsoft.com/office/drawing/2014/main" id="{B3E3D5D3-3F50-B690-1526-98073A06F10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6307" y="3701905"/>
            <a:ext cx="4189689" cy="1583789"/>
          </a:xfrm>
          <a:prstGeom prst="rect">
            <a:avLst/>
          </a:prstGeom>
        </p:spPr>
      </p:pic>
      <p:pic>
        <p:nvPicPr>
          <p:cNvPr id="44" name="图片 43">
            <a:extLst>
              <a:ext uri="{FF2B5EF4-FFF2-40B4-BE49-F238E27FC236}">
                <a16:creationId xmlns:a16="http://schemas.microsoft.com/office/drawing/2014/main" id="{388B6EBD-23B0-8000-0DCA-D266113F7F5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6307" y="5292823"/>
            <a:ext cx="4189689" cy="809738"/>
          </a:xfrm>
          <a:prstGeom prst="rect">
            <a:avLst/>
          </a:prstGeom>
        </p:spPr>
      </p:pic>
      <p:pic>
        <p:nvPicPr>
          <p:cNvPr id="46" name="图片 45">
            <a:extLst>
              <a:ext uri="{FF2B5EF4-FFF2-40B4-BE49-F238E27FC236}">
                <a16:creationId xmlns:a16="http://schemas.microsoft.com/office/drawing/2014/main" id="{C0BFCD29-55D4-DA1D-E11A-D9F346C0FE7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51782" y="1822598"/>
            <a:ext cx="761333" cy="1883495"/>
          </a:xfrm>
          <a:prstGeom prst="rect">
            <a:avLst/>
          </a:prstGeom>
        </p:spPr>
      </p:pic>
      <p:sp>
        <p:nvSpPr>
          <p:cNvPr id="47" name="文本框 46">
            <a:extLst>
              <a:ext uri="{FF2B5EF4-FFF2-40B4-BE49-F238E27FC236}">
                <a16:creationId xmlns:a16="http://schemas.microsoft.com/office/drawing/2014/main" id="{F0EDF918-AF2D-2713-BF34-4B8A93AA60FE}"/>
              </a:ext>
            </a:extLst>
          </p:cNvPr>
          <p:cNvSpPr txBox="1"/>
          <p:nvPr/>
        </p:nvSpPr>
        <p:spPr>
          <a:xfrm>
            <a:off x="712436" y="1150787"/>
            <a:ext cx="38174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（附上</a:t>
            </a:r>
            <a:r>
              <a:rPr lang="en-US" altLang="zh-CN" dirty="0"/>
              <a:t>math</a:t>
            </a:r>
            <a:r>
              <a:rPr lang="zh-CN" altLang="en-US" dirty="0"/>
              <a:t>库里面几个常用的函数）</a:t>
            </a:r>
          </a:p>
        </p:txBody>
      </p:sp>
    </p:spTree>
    <p:extLst>
      <p:ext uri="{BB962C8B-B14F-4D97-AF65-F5344CB8AC3E}">
        <p14:creationId xmlns:p14="http://schemas.microsoft.com/office/powerpoint/2010/main" val="19017772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FD52094-98C0-4141-A04B-98B9DF4DFA7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292889" y="2607469"/>
            <a:ext cx="10031268" cy="1643062"/>
          </a:xfrm>
        </p:spPr>
        <p:txBody>
          <a:bodyPr vert="horz" lIns="91440" tIns="45720" rIns="91440" bIns="45720" rtlCol="0" anchor="b">
            <a:normAutofit/>
          </a:bodyPr>
          <a:lstStyle/>
          <a:p>
            <a:pPr marL="0" indent="0">
              <a:buNone/>
            </a:pPr>
            <a:r>
              <a:rPr lang="zh-CN" altLang="en-US" sz="10700" dirty="0">
                <a:latin typeface="等线 Light" panose="02010600030101010101" pitchFamily="2" charset="-122"/>
                <a:ea typeface="等线 Light" panose="02010600030101010101" pitchFamily="2" charset="-122"/>
              </a:rPr>
              <a:t>祝大家考试顺利！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929167BD-7790-467B-980C-709781C5646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altLang="zh-CN" dirty="0">
                <a:latin typeface="等线" panose="02010600030101010101" pitchFamily="2" charset="-122"/>
                <a:ea typeface="等线" panose="02010600030101010101" pitchFamily="2" charset="-122"/>
              </a:rPr>
              <a:t>OfficePLUS</a:t>
            </a:r>
            <a:endParaRPr lang="zh-CN" altLang="en-US" dirty="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815856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#954258;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font">
      <a:majorFont>
        <a:latin typeface="等线 Light"/>
        <a:ea typeface="等线 Light"/>
        <a:cs typeface=""/>
      </a:majorFont>
      <a:minorFont>
        <a:latin typeface="等线"/>
        <a:ea typeface="等线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129</Words>
  <Application>Microsoft Office PowerPoint</Application>
  <PresentationFormat>宽屏</PresentationFormat>
  <Paragraphs>16</Paragraphs>
  <Slides>4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8" baseType="lpstr">
      <vt:lpstr>等线</vt:lpstr>
      <vt:lpstr>等线 Light</vt:lpstr>
      <vt:lpstr>Arial</vt:lpstr>
      <vt:lpstr>Office 主题​​</vt:lpstr>
      <vt:lpstr>分数约简（循环、分支）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靖涛 林</dc:creator>
  <cp:lastModifiedBy>靖涛 林</cp:lastModifiedBy>
  <cp:revision>4</cp:revision>
  <dcterms:created xsi:type="dcterms:W3CDTF">2024-11-08T05:11:05Z</dcterms:created>
  <dcterms:modified xsi:type="dcterms:W3CDTF">2024-11-08T06:09:07Z</dcterms:modified>
</cp:coreProperties>
</file>